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 id="2147483684" r:id="rId5"/>
    <p:sldMasterId id="2147483672" r:id="rId6"/>
  </p:sldMasterIdLst>
  <p:notesMasterIdLst>
    <p:notesMasterId r:id="rId15"/>
  </p:notesMasterIdLst>
  <p:handoutMasterIdLst>
    <p:handoutMasterId r:id="rId16"/>
  </p:handoutMasterIdLst>
  <p:sldIdLst>
    <p:sldId id="269" r:id="rId7"/>
    <p:sldId id="282" r:id="rId8"/>
    <p:sldId id="287" r:id="rId9"/>
    <p:sldId id="288" r:id="rId10"/>
    <p:sldId id="289" r:id="rId11"/>
    <p:sldId id="290" r:id="rId12"/>
    <p:sldId id="291" r:id="rId13"/>
    <p:sldId id="286" r:id="rId14"/>
  </p:sldIdLst>
  <p:sldSz cx="12192000" cy="6858000"/>
  <p:notesSz cx="6858000" cy="9144000"/>
  <p:embeddedFontLst>
    <p:embeddedFont>
      <p:font typeface="Barlow" panose="00000500000000000000" pitchFamily="2" charset="0"/>
      <p:regular r:id="rId17"/>
      <p:bold r:id="rId18"/>
      <p:italic r:id="rId19"/>
      <p:boldItalic r:id="rId20"/>
    </p:embeddedFont>
    <p:embeddedFont>
      <p:font typeface="Barlow Condensed SemiBold" panose="00000706000000000000" pitchFamily="2" charset="0"/>
      <p:bold r:id="rId21"/>
      <p:boldItalic r:id="rId22"/>
    </p:embeddedFont>
    <p:embeddedFont>
      <p:font typeface="Barlow Medium" panose="00000600000000000000" pitchFamily="2" charset="0"/>
      <p:regular r:id="rId23"/>
      <p:italic r:id="rId24"/>
    </p:embeddedFont>
    <p:embeddedFont>
      <p:font typeface="Barlow Semi Condensed" panose="00000506000000000000" pitchFamily="2" charset="0"/>
      <p:regular r:id="rId25"/>
      <p:bold r:id="rId26"/>
      <p:italic r:id="rId27"/>
      <p:boldItalic r:id="rId28"/>
    </p:embeddedFont>
    <p:embeddedFont>
      <p:font typeface="Barlow Semi Condensed Medium" panose="00000606000000000000" pitchFamily="2" charset="0"/>
      <p:regular r:id="rId29"/>
      <p:italic r:id="rId30"/>
    </p:embeddedFont>
    <p:embeddedFont>
      <p:font typeface="Barlow Semi Condensed SemiBold" panose="00000706000000000000" pitchFamily="2" charset="0"/>
      <p:bold r:id="rId31"/>
      <p:boldItalic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Wingdings 2" panose="05020102010507070707" pitchFamily="18" charset="2"/>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pez Marin, Joaquin" initials="LMJ" lastIdx="1" clrIdx="0">
    <p:extLst>
      <p:ext uri="{19B8F6BF-5375-455C-9EA6-DF929625EA0E}">
        <p15:presenceInfo xmlns:p15="http://schemas.microsoft.com/office/powerpoint/2012/main" userId="S::jlmarin@ree.es::78b31bda-dbc0-4f0e-ab52-c8cbff5e36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AD5D31"/>
    <a:srgbClr val="006698"/>
    <a:srgbClr val="FF6600"/>
    <a:srgbClr val="A01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21" autoAdjust="0"/>
  </p:normalViewPr>
  <p:slideViewPr>
    <p:cSldViewPr snapToGrid="0">
      <p:cViewPr varScale="1">
        <p:scale>
          <a:sx n="106" d="100"/>
          <a:sy n="106" d="100"/>
        </p:scale>
        <p:origin x="756" y="108"/>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4.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Km de la RdT</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Hoja1!$A$2:$A$4</c:f>
              <c:numCache>
                <c:formatCode>General</c:formatCode>
                <c:ptCount val="3"/>
                <c:pt idx="0">
                  <c:v>2007</c:v>
                </c:pt>
                <c:pt idx="1">
                  <c:v>2013</c:v>
                </c:pt>
                <c:pt idx="2">
                  <c:v>2020</c:v>
                </c:pt>
              </c:numCache>
            </c:numRef>
          </c:cat>
          <c:val>
            <c:numRef>
              <c:f>Hoja1!$B$2:$B$4</c:f>
              <c:numCache>
                <c:formatCode>#,##0</c:formatCode>
                <c:ptCount val="3"/>
                <c:pt idx="0">
                  <c:v>36451</c:v>
                </c:pt>
                <c:pt idx="1">
                  <c:v>42192</c:v>
                </c:pt>
                <c:pt idx="2">
                  <c:v>44549</c:v>
                </c:pt>
              </c:numCache>
            </c:numRef>
          </c:val>
          <c:smooth val="0"/>
          <c:extLst>
            <c:ext xmlns:c16="http://schemas.microsoft.com/office/drawing/2014/chart" uri="{C3380CC4-5D6E-409C-BE32-E72D297353CC}">
              <c16:uniqueId val="{00000000-44F4-41A0-8FBE-6B8CF9801311}"/>
            </c:ext>
          </c:extLst>
        </c:ser>
        <c:dLbls>
          <c:dLblPos val="ctr"/>
          <c:showLegendKey val="0"/>
          <c:showVal val="1"/>
          <c:showCatName val="0"/>
          <c:showSerName val="0"/>
          <c:showPercent val="0"/>
          <c:showBubbleSize val="0"/>
        </c:dLbls>
        <c:marker val="1"/>
        <c:smooth val="0"/>
        <c:axId val="1116754992"/>
        <c:axId val="472835392"/>
      </c:lineChart>
      <c:catAx>
        <c:axId val="111675499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1" i="0" u="none" strike="noStrike" kern="1200" baseline="0">
                <a:solidFill>
                  <a:schemeClr val="dk1">
                    <a:lumMod val="65000"/>
                    <a:lumOff val="35000"/>
                  </a:schemeClr>
                </a:solidFill>
                <a:latin typeface="+mn-lt"/>
                <a:ea typeface="+mn-ea"/>
                <a:cs typeface="+mn-cs"/>
              </a:defRPr>
            </a:pPr>
            <a:endParaRPr lang="es-ES"/>
          </a:p>
        </c:txPr>
        <c:crossAx val="472835392"/>
        <c:crosses val="autoZero"/>
        <c:auto val="1"/>
        <c:lblAlgn val="ctr"/>
        <c:lblOffset val="100"/>
        <c:noMultiLvlLbl val="0"/>
      </c:catAx>
      <c:valAx>
        <c:axId val="472835392"/>
        <c:scaling>
          <c:orientation val="minMax"/>
        </c:scaling>
        <c:delete val="1"/>
        <c:axPos val="l"/>
        <c:numFmt formatCode="#,##0" sourceLinked="1"/>
        <c:majorTickMark val="none"/>
        <c:minorTickMark val="none"/>
        <c:tickLblPos val="nextTo"/>
        <c:crossAx val="1116754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rgbClr val="006699"/>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Renovable</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2007</c:v>
                </c:pt>
                <c:pt idx="1">
                  <c:v>2013</c:v>
                </c:pt>
                <c:pt idx="2">
                  <c:v>2020*</c:v>
                </c:pt>
              </c:strCache>
            </c:strRef>
          </c:cat>
          <c:val>
            <c:numRef>
              <c:f>Hoja1!$B$2:$B$4</c:f>
              <c:numCache>
                <c:formatCode>General</c:formatCode>
                <c:ptCount val="3"/>
                <c:pt idx="0">
                  <c:v>20.100000000000001</c:v>
                </c:pt>
                <c:pt idx="1">
                  <c:v>40.200000000000003</c:v>
                </c:pt>
                <c:pt idx="2">
                  <c:v>44</c:v>
                </c:pt>
              </c:numCache>
            </c:numRef>
          </c:val>
          <c:extLst>
            <c:ext xmlns:c16="http://schemas.microsoft.com/office/drawing/2014/chart" uri="{C3380CC4-5D6E-409C-BE32-E72D297353CC}">
              <c16:uniqueId val="{00000000-665D-4CE8-8CFC-E01DD0D41D7F}"/>
            </c:ext>
          </c:extLst>
        </c:ser>
        <c:ser>
          <c:idx val="1"/>
          <c:order val="1"/>
          <c:tx>
            <c:strRef>
              <c:f>Hoja1!$C$1</c:f>
              <c:strCache>
                <c:ptCount val="1"/>
                <c:pt idx="0">
                  <c:v>No renovable</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2007</c:v>
                </c:pt>
                <c:pt idx="1">
                  <c:v>2013</c:v>
                </c:pt>
                <c:pt idx="2">
                  <c:v>2020*</c:v>
                </c:pt>
              </c:strCache>
            </c:strRef>
          </c:cat>
          <c:val>
            <c:numRef>
              <c:f>Hoja1!$C$2:$C$4</c:f>
              <c:numCache>
                <c:formatCode>General</c:formatCode>
                <c:ptCount val="3"/>
                <c:pt idx="0">
                  <c:v>79.900000000000006</c:v>
                </c:pt>
                <c:pt idx="1">
                  <c:v>59.8</c:v>
                </c:pt>
                <c:pt idx="2">
                  <c:v>56</c:v>
                </c:pt>
              </c:numCache>
            </c:numRef>
          </c:val>
          <c:extLst>
            <c:ext xmlns:c16="http://schemas.microsoft.com/office/drawing/2014/chart" uri="{C3380CC4-5D6E-409C-BE32-E72D297353CC}">
              <c16:uniqueId val="{00000001-665D-4CE8-8CFC-E01DD0D41D7F}"/>
            </c:ext>
          </c:extLst>
        </c:ser>
        <c:dLbls>
          <c:dLblPos val="ctr"/>
          <c:showLegendKey val="0"/>
          <c:showVal val="1"/>
          <c:showCatName val="0"/>
          <c:showSerName val="0"/>
          <c:showPercent val="0"/>
          <c:showBubbleSize val="0"/>
        </c:dLbls>
        <c:gapWidth val="79"/>
        <c:overlap val="100"/>
        <c:axId val="750664464"/>
        <c:axId val="732198624"/>
      </c:barChart>
      <c:catAx>
        <c:axId val="750664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s-ES"/>
          </a:p>
        </c:txPr>
        <c:crossAx val="732198624"/>
        <c:crosses val="autoZero"/>
        <c:auto val="1"/>
        <c:lblAlgn val="ctr"/>
        <c:lblOffset val="100"/>
        <c:noMultiLvlLbl val="0"/>
      </c:catAx>
      <c:valAx>
        <c:axId val="732198624"/>
        <c:scaling>
          <c:orientation val="minMax"/>
        </c:scaling>
        <c:delete val="1"/>
        <c:axPos val="l"/>
        <c:numFmt formatCode="General" sourceLinked="1"/>
        <c:majorTickMark val="none"/>
        <c:minorTickMark val="none"/>
        <c:tickLblPos val="nextTo"/>
        <c:crossAx val="750664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6699"/>
      </a:solid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2A40C-8874-4F1E-A415-38AA6A7D091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5EB4796-8CD7-4480-B937-AD78B1B84DEF}">
      <dgm:prSet phldrT="[Texto]" custT="1"/>
      <dgm:spPr>
        <a:scene3d>
          <a:camera prst="orthographicFront"/>
          <a:lightRig rig="threePt" dir="t"/>
        </a:scene3d>
        <a:sp3d>
          <a:bevelT/>
        </a:sp3d>
      </dgm:spPr>
      <dgm:t>
        <a:bodyPr/>
        <a:lstStyle/>
        <a:p>
          <a:r>
            <a:rPr lang="es-ES" sz="2800" noProof="0" dirty="0"/>
            <a:t>Tecnológicos</a:t>
          </a:r>
        </a:p>
      </dgm:t>
    </dgm:pt>
    <dgm:pt modelId="{00CF67EB-ACC6-4B86-9CF3-302357E08D6E}" type="parTrans" cxnId="{1DE5D022-8249-4986-90FD-C3037E2C4C00}">
      <dgm:prSet/>
      <dgm:spPr/>
      <dgm:t>
        <a:bodyPr/>
        <a:lstStyle/>
        <a:p>
          <a:endParaRPr lang="en-US"/>
        </a:p>
      </dgm:t>
    </dgm:pt>
    <dgm:pt modelId="{D9302FDB-C5AA-4A64-BEC6-D90FB8968447}" type="sibTrans" cxnId="{1DE5D022-8249-4986-90FD-C3037E2C4C00}">
      <dgm:prSet/>
      <dgm:spPr/>
      <dgm:t>
        <a:bodyPr/>
        <a:lstStyle/>
        <a:p>
          <a:endParaRPr lang="en-US"/>
        </a:p>
      </dgm:t>
    </dgm:pt>
    <dgm:pt modelId="{9EA7ABF8-8377-465D-BECA-7C26AC9D165D}">
      <dgm:prSet phldrT="[Texto]" custT="1"/>
      <dgm:spPr>
        <a:scene3d>
          <a:camera prst="orthographicFront"/>
          <a:lightRig rig="threePt" dir="t"/>
        </a:scene3d>
        <a:sp3d>
          <a:bevelT/>
        </a:sp3d>
      </dgm:spPr>
      <dgm:t>
        <a:bodyPr/>
        <a:lstStyle/>
        <a:p>
          <a:r>
            <a:rPr lang="es-ES" sz="2800" noProof="0" dirty="0"/>
            <a:t>Económico - financieros</a:t>
          </a:r>
        </a:p>
      </dgm:t>
    </dgm:pt>
    <dgm:pt modelId="{2C406B0F-F423-4920-BAF4-788C609569D7}" type="parTrans" cxnId="{6E3B02E5-810E-4317-B7E3-3D6081A78BBB}">
      <dgm:prSet/>
      <dgm:spPr/>
      <dgm:t>
        <a:bodyPr/>
        <a:lstStyle/>
        <a:p>
          <a:endParaRPr lang="en-US"/>
        </a:p>
      </dgm:t>
    </dgm:pt>
    <dgm:pt modelId="{198A0B8B-9B70-44C9-B11A-2DD8E9E9D1F4}" type="sibTrans" cxnId="{6E3B02E5-810E-4317-B7E3-3D6081A78BBB}">
      <dgm:prSet/>
      <dgm:spPr/>
      <dgm:t>
        <a:bodyPr/>
        <a:lstStyle/>
        <a:p>
          <a:endParaRPr lang="en-US"/>
        </a:p>
      </dgm:t>
    </dgm:pt>
    <dgm:pt modelId="{16048E69-6880-49AA-A43B-6B4904D7644E}">
      <dgm:prSet phldrT="[Texto]" custT="1"/>
      <dgm:spPr>
        <a:scene3d>
          <a:camera prst="orthographicFront"/>
          <a:lightRig rig="threePt" dir="t"/>
        </a:scene3d>
        <a:sp3d>
          <a:bevelT/>
        </a:sp3d>
      </dgm:spPr>
      <dgm:t>
        <a:bodyPr/>
        <a:lstStyle/>
        <a:p>
          <a:r>
            <a:rPr lang="es-ES" sz="2800" noProof="0" dirty="0"/>
            <a:t>Regulatorios</a:t>
          </a:r>
        </a:p>
      </dgm:t>
    </dgm:pt>
    <dgm:pt modelId="{53561166-BC14-465B-A25C-A5A6426990DB}" type="parTrans" cxnId="{F4FC0652-03CE-425D-B5DA-31F9B5E1DD85}">
      <dgm:prSet/>
      <dgm:spPr/>
      <dgm:t>
        <a:bodyPr/>
        <a:lstStyle/>
        <a:p>
          <a:endParaRPr lang="en-US"/>
        </a:p>
      </dgm:t>
    </dgm:pt>
    <dgm:pt modelId="{50F9460F-8C96-49EF-AC7E-2ABC361F440A}" type="sibTrans" cxnId="{F4FC0652-03CE-425D-B5DA-31F9B5E1DD85}">
      <dgm:prSet/>
      <dgm:spPr/>
      <dgm:t>
        <a:bodyPr/>
        <a:lstStyle/>
        <a:p>
          <a:endParaRPr lang="en-US"/>
        </a:p>
      </dgm:t>
    </dgm:pt>
    <dgm:pt modelId="{4015ABE8-3A53-4063-BA6C-D9E142970116}" type="pres">
      <dgm:prSet presAssocID="{F872A40C-8874-4F1E-A415-38AA6A7D091C}" presName="Name0" presStyleCnt="0">
        <dgm:presLayoutVars>
          <dgm:chMax val="7"/>
          <dgm:chPref val="7"/>
          <dgm:dir/>
        </dgm:presLayoutVars>
      </dgm:prSet>
      <dgm:spPr/>
    </dgm:pt>
    <dgm:pt modelId="{EF20D97B-6D8C-45BB-B525-B5000028C582}" type="pres">
      <dgm:prSet presAssocID="{F872A40C-8874-4F1E-A415-38AA6A7D091C}" presName="Name1" presStyleCnt="0"/>
      <dgm:spPr/>
    </dgm:pt>
    <dgm:pt modelId="{0EEB5165-FB73-4981-96AD-ECA6B43851C3}" type="pres">
      <dgm:prSet presAssocID="{F872A40C-8874-4F1E-A415-38AA6A7D091C}" presName="cycle" presStyleCnt="0"/>
      <dgm:spPr/>
    </dgm:pt>
    <dgm:pt modelId="{A2B24B1F-84A7-4CE0-8259-91E89D42B115}" type="pres">
      <dgm:prSet presAssocID="{F872A40C-8874-4F1E-A415-38AA6A7D091C}" presName="srcNode" presStyleLbl="node1" presStyleIdx="0" presStyleCnt="3"/>
      <dgm:spPr/>
    </dgm:pt>
    <dgm:pt modelId="{993545F6-BF7A-4458-9E0B-47C9FF949887}" type="pres">
      <dgm:prSet presAssocID="{F872A40C-8874-4F1E-A415-38AA6A7D091C}" presName="conn" presStyleLbl="parChTrans1D2" presStyleIdx="0" presStyleCnt="1"/>
      <dgm:spPr/>
    </dgm:pt>
    <dgm:pt modelId="{C6BB44B4-ED88-44DC-9DCC-4DA0C44939C9}" type="pres">
      <dgm:prSet presAssocID="{F872A40C-8874-4F1E-A415-38AA6A7D091C}" presName="extraNode" presStyleLbl="node1" presStyleIdx="0" presStyleCnt="3"/>
      <dgm:spPr/>
    </dgm:pt>
    <dgm:pt modelId="{E473B013-C254-4CFA-A85F-6FD25D6E953C}" type="pres">
      <dgm:prSet presAssocID="{F872A40C-8874-4F1E-A415-38AA6A7D091C}" presName="dstNode" presStyleLbl="node1" presStyleIdx="0" presStyleCnt="3"/>
      <dgm:spPr/>
    </dgm:pt>
    <dgm:pt modelId="{E18D46F2-9360-4D01-A63D-2145766712B4}" type="pres">
      <dgm:prSet presAssocID="{A5EB4796-8CD7-4480-B937-AD78B1B84DEF}" presName="text_1" presStyleLbl="node1" presStyleIdx="0" presStyleCnt="3">
        <dgm:presLayoutVars>
          <dgm:bulletEnabled val="1"/>
        </dgm:presLayoutVars>
      </dgm:prSet>
      <dgm:spPr/>
    </dgm:pt>
    <dgm:pt modelId="{CAA2A942-D73D-43EB-B9A7-A1B3742336F4}" type="pres">
      <dgm:prSet presAssocID="{A5EB4796-8CD7-4480-B937-AD78B1B84DEF}" presName="accent_1" presStyleCnt="0"/>
      <dgm:spPr/>
    </dgm:pt>
    <dgm:pt modelId="{48C18B49-2808-4DE7-B4D2-BB93CE38F98D}" type="pres">
      <dgm:prSet presAssocID="{A5EB4796-8CD7-4480-B937-AD78B1B84DEF}" presName="accentRepeatNode" presStyleLbl="solidFgAcc1" presStyleIdx="0" presStyleCnt="3"/>
      <dgm:spPr/>
    </dgm:pt>
    <dgm:pt modelId="{A4058178-24FE-48F4-8734-538FCE93B5F5}" type="pres">
      <dgm:prSet presAssocID="{9EA7ABF8-8377-465D-BECA-7C26AC9D165D}" presName="text_2" presStyleLbl="node1" presStyleIdx="1" presStyleCnt="3">
        <dgm:presLayoutVars>
          <dgm:bulletEnabled val="1"/>
        </dgm:presLayoutVars>
      </dgm:prSet>
      <dgm:spPr/>
    </dgm:pt>
    <dgm:pt modelId="{2FFB49CE-3340-43CB-A0F4-BC6D9DC2DFEC}" type="pres">
      <dgm:prSet presAssocID="{9EA7ABF8-8377-465D-BECA-7C26AC9D165D}" presName="accent_2" presStyleCnt="0"/>
      <dgm:spPr/>
    </dgm:pt>
    <dgm:pt modelId="{F699B9F1-59D2-4BFF-9EDA-8A058D0C9FAB}" type="pres">
      <dgm:prSet presAssocID="{9EA7ABF8-8377-465D-BECA-7C26AC9D165D}" presName="accentRepeatNode" presStyleLbl="solidFgAcc1" presStyleIdx="1" presStyleCnt="3"/>
      <dgm:spPr/>
    </dgm:pt>
    <dgm:pt modelId="{EB485612-2978-4F48-8400-8930B1C46A79}" type="pres">
      <dgm:prSet presAssocID="{16048E69-6880-49AA-A43B-6B4904D7644E}" presName="text_3" presStyleLbl="node1" presStyleIdx="2" presStyleCnt="3">
        <dgm:presLayoutVars>
          <dgm:bulletEnabled val="1"/>
        </dgm:presLayoutVars>
      </dgm:prSet>
      <dgm:spPr/>
    </dgm:pt>
    <dgm:pt modelId="{0EB78F5D-2B1D-45F2-A1A2-36C59FAF75F4}" type="pres">
      <dgm:prSet presAssocID="{16048E69-6880-49AA-A43B-6B4904D7644E}" presName="accent_3" presStyleCnt="0"/>
      <dgm:spPr/>
    </dgm:pt>
    <dgm:pt modelId="{7D452A4F-594D-4E60-9AF9-68FCA9E730DB}" type="pres">
      <dgm:prSet presAssocID="{16048E69-6880-49AA-A43B-6B4904D7644E}" presName="accentRepeatNode" presStyleLbl="solidFgAcc1" presStyleIdx="2" presStyleCnt="3"/>
      <dgm:spPr/>
    </dgm:pt>
  </dgm:ptLst>
  <dgm:cxnLst>
    <dgm:cxn modelId="{52B07604-266C-4F18-98A1-31922876FE26}" type="presOf" srcId="{F872A40C-8874-4F1E-A415-38AA6A7D091C}" destId="{4015ABE8-3A53-4063-BA6C-D9E142970116}" srcOrd="0" destOrd="0" presId="urn:microsoft.com/office/officeart/2008/layout/VerticalCurvedList"/>
    <dgm:cxn modelId="{1DE5D022-8249-4986-90FD-C3037E2C4C00}" srcId="{F872A40C-8874-4F1E-A415-38AA6A7D091C}" destId="{A5EB4796-8CD7-4480-B937-AD78B1B84DEF}" srcOrd="0" destOrd="0" parTransId="{00CF67EB-ACC6-4B86-9CF3-302357E08D6E}" sibTransId="{D9302FDB-C5AA-4A64-BEC6-D90FB8968447}"/>
    <dgm:cxn modelId="{D0EB2A3B-7384-41EC-A247-146BB249D274}" type="presOf" srcId="{16048E69-6880-49AA-A43B-6B4904D7644E}" destId="{EB485612-2978-4F48-8400-8930B1C46A79}" srcOrd="0" destOrd="0" presId="urn:microsoft.com/office/officeart/2008/layout/VerticalCurvedList"/>
    <dgm:cxn modelId="{E9755648-F3BD-4284-BA29-80CBEAA207ED}" type="presOf" srcId="{9EA7ABF8-8377-465D-BECA-7C26AC9D165D}" destId="{A4058178-24FE-48F4-8734-538FCE93B5F5}" srcOrd="0" destOrd="0" presId="urn:microsoft.com/office/officeart/2008/layout/VerticalCurvedList"/>
    <dgm:cxn modelId="{F4FC0652-03CE-425D-B5DA-31F9B5E1DD85}" srcId="{F872A40C-8874-4F1E-A415-38AA6A7D091C}" destId="{16048E69-6880-49AA-A43B-6B4904D7644E}" srcOrd="2" destOrd="0" parTransId="{53561166-BC14-465B-A25C-A5A6426990DB}" sibTransId="{50F9460F-8C96-49EF-AC7E-2ABC361F440A}"/>
    <dgm:cxn modelId="{DB979D9E-0C81-4E4A-B40C-3BC598A1D46D}" type="presOf" srcId="{A5EB4796-8CD7-4480-B937-AD78B1B84DEF}" destId="{E18D46F2-9360-4D01-A63D-2145766712B4}" srcOrd="0" destOrd="0" presId="urn:microsoft.com/office/officeart/2008/layout/VerticalCurvedList"/>
    <dgm:cxn modelId="{6E3B02E5-810E-4317-B7E3-3D6081A78BBB}" srcId="{F872A40C-8874-4F1E-A415-38AA6A7D091C}" destId="{9EA7ABF8-8377-465D-BECA-7C26AC9D165D}" srcOrd="1" destOrd="0" parTransId="{2C406B0F-F423-4920-BAF4-788C609569D7}" sibTransId="{198A0B8B-9B70-44C9-B11A-2DD8E9E9D1F4}"/>
    <dgm:cxn modelId="{8F7F1EE9-1392-4F7E-B451-A8BEA010510D}" type="presOf" srcId="{D9302FDB-C5AA-4A64-BEC6-D90FB8968447}" destId="{993545F6-BF7A-4458-9E0B-47C9FF949887}" srcOrd="0" destOrd="0" presId="urn:microsoft.com/office/officeart/2008/layout/VerticalCurvedList"/>
    <dgm:cxn modelId="{4974D8FB-ADB8-432D-A4EA-B203EAB580D6}" type="presParOf" srcId="{4015ABE8-3A53-4063-BA6C-D9E142970116}" destId="{EF20D97B-6D8C-45BB-B525-B5000028C582}" srcOrd="0" destOrd="0" presId="urn:microsoft.com/office/officeart/2008/layout/VerticalCurvedList"/>
    <dgm:cxn modelId="{16C0B149-A630-4854-B12E-16060618CCBC}" type="presParOf" srcId="{EF20D97B-6D8C-45BB-B525-B5000028C582}" destId="{0EEB5165-FB73-4981-96AD-ECA6B43851C3}" srcOrd="0" destOrd="0" presId="urn:microsoft.com/office/officeart/2008/layout/VerticalCurvedList"/>
    <dgm:cxn modelId="{1B6F42F2-6FBF-4B2C-9BB4-7C689665C3A7}" type="presParOf" srcId="{0EEB5165-FB73-4981-96AD-ECA6B43851C3}" destId="{A2B24B1F-84A7-4CE0-8259-91E89D42B115}" srcOrd="0" destOrd="0" presId="urn:microsoft.com/office/officeart/2008/layout/VerticalCurvedList"/>
    <dgm:cxn modelId="{F4073610-1574-413C-BB93-FCAD01A649E1}" type="presParOf" srcId="{0EEB5165-FB73-4981-96AD-ECA6B43851C3}" destId="{993545F6-BF7A-4458-9E0B-47C9FF949887}" srcOrd="1" destOrd="0" presId="urn:microsoft.com/office/officeart/2008/layout/VerticalCurvedList"/>
    <dgm:cxn modelId="{BF7FCCA8-6077-45BE-AFF1-140FDACCDC7D}" type="presParOf" srcId="{0EEB5165-FB73-4981-96AD-ECA6B43851C3}" destId="{C6BB44B4-ED88-44DC-9DCC-4DA0C44939C9}" srcOrd="2" destOrd="0" presId="urn:microsoft.com/office/officeart/2008/layout/VerticalCurvedList"/>
    <dgm:cxn modelId="{BFC76DE5-9503-402A-9A6F-B9F13977A531}" type="presParOf" srcId="{0EEB5165-FB73-4981-96AD-ECA6B43851C3}" destId="{E473B013-C254-4CFA-A85F-6FD25D6E953C}" srcOrd="3" destOrd="0" presId="urn:microsoft.com/office/officeart/2008/layout/VerticalCurvedList"/>
    <dgm:cxn modelId="{F10139B6-1136-4208-9046-AA4D4D9CD9D1}" type="presParOf" srcId="{EF20D97B-6D8C-45BB-B525-B5000028C582}" destId="{E18D46F2-9360-4D01-A63D-2145766712B4}" srcOrd="1" destOrd="0" presId="urn:microsoft.com/office/officeart/2008/layout/VerticalCurvedList"/>
    <dgm:cxn modelId="{CE2CB359-80BC-42AD-94C9-99218218433E}" type="presParOf" srcId="{EF20D97B-6D8C-45BB-B525-B5000028C582}" destId="{CAA2A942-D73D-43EB-B9A7-A1B3742336F4}" srcOrd="2" destOrd="0" presId="urn:microsoft.com/office/officeart/2008/layout/VerticalCurvedList"/>
    <dgm:cxn modelId="{89CA5987-3658-496D-AF9D-BD4214F0C0D5}" type="presParOf" srcId="{CAA2A942-D73D-43EB-B9A7-A1B3742336F4}" destId="{48C18B49-2808-4DE7-B4D2-BB93CE38F98D}" srcOrd="0" destOrd="0" presId="urn:microsoft.com/office/officeart/2008/layout/VerticalCurvedList"/>
    <dgm:cxn modelId="{28582755-91F2-4868-B4CB-52FECE8F1DF5}" type="presParOf" srcId="{EF20D97B-6D8C-45BB-B525-B5000028C582}" destId="{A4058178-24FE-48F4-8734-538FCE93B5F5}" srcOrd="3" destOrd="0" presId="urn:microsoft.com/office/officeart/2008/layout/VerticalCurvedList"/>
    <dgm:cxn modelId="{57D084BE-5E9F-4AB7-BCB7-E44E4767E297}" type="presParOf" srcId="{EF20D97B-6D8C-45BB-B525-B5000028C582}" destId="{2FFB49CE-3340-43CB-A0F4-BC6D9DC2DFEC}" srcOrd="4" destOrd="0" presId="urn:microsoft.com/office/officeart/2008/layout/VerticalCurvedList"/>
    <dgm:cxn modelId="{50D69653-9A2A-41F0-9C4A-F9F6F6AA2673}" type="presParOf" srcId="{2FFB49CE-3340-43CB-A0F4-BC6D9DC2DFEC}" destId="{F699B9F1-59D2-4BFF-9EDA-8A058D0C9FAB}" srcOrd="0" destOrd="0" presId="urn:microsoft.com/office/officeart/2008/layout/VerticalCurvedList"/>
    <dgm:cxn modelId="{36FB2FFA-7CA5-456F-B7F0-010996C9AFC2}" type="presParOf" srcId="{EF20D97B-6D8C-45BB-B525-B5000028C582}" destId="{EB485612-2978-4F48-8400-8930B1C46A79}" srcOrd="5" destOrd="0" presId="urn:microsoft.com/office/officeart/2008/layout/VerticalCurvedList"/>
    <dgm:cxn modelId="{6A9F0975-F61B-4A47-95A0-3074E610CD64}" type="presParOf" srcId="{EF20D97B-6D8C-45BB-B525-B5000028C582}" destId="{0EB78F5D-2B1D-45F2-A1A2-36C59FAF75F4}" srcOrd="6" destOrd="0" presId="urn:microsoft.com/office/officeart/2008/layout/VerticalCurvedList"/>
    <dgm:cxn modelId="{DB0DB5B7-5936-4DF1-9D32-FDF9B7594778}" type="presParOf" srcId="{0EB78F5D-2B1D-45F2-A1A2-36C59FAF75F4}" destId="{7D452A4F-594D-4E60-9AF9-68FCA9E730D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545F6-BF7A-4458-9E0B-47C9FF949887}">
      <dsp:nvSpPr>
        <dsp:cNvPr id="0" name=""/>
        <dsp:cNvSpPr/>
      </dsp:nvSpPr>
      <dsp:spPr>
        <a:xfrm>
          <a:off x="-4432665" y="-679829"/>
          <a:ext cx="5280763" cy="5280763"/>
        </a:xfrm>
        <a:prstGeom prst="blockArc">
          <a:avLst>
            <a:gd name="adj1" fmla="val 18900000"/>
            <a:gd name="adj2" fmla="val 2700000"/>
            <a:gd name="adj3" fmla="val 40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8D46F2-9360-4D01-A63D-2145766712B4}">
      <dsp:nvSpPr>
        <dsp:cNvPr id="0" name=""/>
        <dsp:cNvSpPr/>
      </dsp:nvSpPr>
      <dsp:spPr>
        <a:xfrm>
          <a:off x="545430" y="392110"/>
          <a:ext cx="8392935" cy="7842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22475" tIns="71120" rIns="71120" bIns="71120" numCol="1" spcCol="1270" anchor="ctr" anchorCtr="0">
          <a:noAutofit/>
        </a:bodyPr>
        <a:lstStyle/>
        <a:p>
          <a:pPr marL="0" lvl="0" indent="0" algn="l" defTabSz="1244600">
            <a:lnSpc>
              <a:spcPct val="90000"/>
            </a:lnSpc>
            <a:spcBef>
              <a:spcPct val="0"/>
            </a:spcBef>
            <a:spcAft>
              <a:spcPct val="35000"/>
            </a:spcAft>
            <a:buNone/>
          </a:pPr>
          <a:r>
            <a:rPr lang="es-ES" sz="2800" kern="1200" noProof="0" dirty="0"/>
            <a:t>Tecnológicos</a:t>
          </a:r>
        </a:p>
      </dsp:txBody>
      <dsp:txXfrm>
        <a:off x="545430" y="392110"/>
        <a:ext cx="8392935" cy="784220"/>
      </dsp:txXfrm>
    </dsp:sp>
    <dsp:sp modelId="{48C18B49-2808-4DE7-B4D2-BB93CE38F98D}">
      <dsp:nvSpPr>
        <dsp:cNvPr id="0" name=""/>
        <dsp:cNvSpPr/>
      </dsp:nvSpPr>
      <dsp:spPr>
        <a:xfrm>
          <a:off x="55292" y="294082"/>
          <a:ext cx="980276" cy="98027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58178-24FE-48F4-8734-538FCE93B5F5}">
      <dsp:nvSpPr>
        <dsp:cNvPr id="0" name=""/>
        <dsp:cNvSpPr/>
      </dsp:nvSpPr>
      <dsp:spPr>
        <a:xfrm>
          <a:off x="830495" y="1568441"/>
          <a:ext cx="8107871" cy="7842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22475" tIns="71120" rIns="71120" bIns="71120" numCol="1" spcCol="1270" anchor="ctr" anchorCtr="0">
          <a:noAutofit/>
        </a:bodyPr>
        <a:lstStyle/>
        <a:p>
          <a:pPr marL="0" lvl="0" indent="0" algn="l" defTabSz="1244600">
            <a:lnSpc>
              <a:spcPct val="90000"/>
            </a:lnSpc>
            <a:spcBef>
              <a:spcPct val="0"/>
            </a:spcBef>
            <a:spcAft>
              <a:spcPct val="35000"/>
            </a:spcAft>
            <a:buNone/>
          </a:pPr>
          <a:r>
            <a:rPr lang="es-ES" sz="2800" kern="1200" noProof="0" dirty="0"/>
            <a:t>Económico - financieros</a:t>
          </a:r>
        </a:p>
      </dsp:txBody>
      <dsp:txXfrm>
        <a:off x="830495" y="1568441"/>
        <a:ext cx="8107871" cy="784220"/>
      </dsp:txXfrm>
    </dsp:sp>
    <dsp:sp modelId="{F699B9F1-59D2-4BFF-9EDA-8A058D0C9FAB}">
      <dsp:nvSpPr>
        <dsp:cNvPr id="0" name=""/>
        <dsp:cNvSpPr/>
      </dsp:nvSpPr>
      <dsp:spPr>
        <a:xfrm>
          <a:off x="340357" y="1470414"/>
          <a:ext cx="980276" cy="98027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485612-2978-4F48-8400-8930B1C46A79}">
      <dsp:nvSpPr>
        <dsp:cNvPr id="0" name=""/>
        <dsp:cNvSpPr/>
      </dsp:nvSpPr>
      <dsp:spPr>
        <a:xfrm>
          <a:off x="545430" y="2744772"/>
          <a:ext cx="8392935" cy="7842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22475" tIns="71120" rIns="71120" bIns="71120" numCol="1" spcCol="1270" anchor="ctr" anchorCtr="0">
          <a:noAutofit/>
        </a:bodyPr>
        <a:lstStyle/>
        <a:p>
          <a:pPr marL="0" lvl="0" indent="0" algn="l" defTabSz="1244600">
            <a:lnSpc>
              <a:spcPct val="90000"/>
            </a:lnSpc>
            <a:spcBef>
              <a:spcPct val="0"/>
            </a:spcBef>
            <a:spcAft>
              <a:spcPct val="35000"/>
            </a:spcAft>
            <a:buNone/>
          </a:pPr>
          <a:r>
            <a:rPr lang="es-ES" sz="2800" kern="1200" noProof="0" dirty="0"/>
            <a:t>Regulatorios</a:t>
          </a:r>
        </a:p>
      </dsp:txBody>
      <dsp:txXfrm>
        <a:off x="545430" y="2744772"/>
        <a:ext cx="8392935" cy="784220"/>
      </dsp:txXfrm>
    </dsp:sp>
    <dsp:sp modelId="{7D452A4F-594D-4E60-9AF9-68FCA9E730DB}">
      <dsp:nvSpPr>
        <dsp:cNvPr id="0" name=""/>
        <dsp:cNvSpPr/>
      </dsp:nvSpPr>
      <dsp:spPr>
        <a:xfrm>
          <a:off x="55292" y="2646745"/>
          <a:ext cx="980276" cy="98027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63756F5-B93A-4B38-9F3C-DC31453158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0B0F9DBF-4C46-4A93-801F-2C3CA8F1DC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9AEFDB-6C28-4BDB-A2B0-E331ABDA2549}" type="datetimeFigureOut">
              <a:rPr lang="es-ES" smtClean="0"/>
              <a:t>13/01/2021</a:t>
            </a:fld>
            <a:endParaRPr lang="es-ES"/>
          </a:p>
        </p:txBody>
      </p:sp>
      <p:sp>
        <p:nvSpPr>
          <p:cNvPr id="4" name="Marcador de pie de página 3">
            <a:extLst>
              <a:ext uri="{FF2B5EF4-FFF2-40B4-BE49-F238E27FC236}">
                <a16:creationId xmlns:a16="http://schemas.microsoft.com/office/drawing/2014/main" id="{C4E14A74-6488-4A4E-96D1-C2A56E31A2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97C34D5A-DDED-4D71-87FB-37BCB46801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EB783D-7D71-4CD2-91EF-6DC32DB9AC0E}" type="slidenum">
              <a:rPr lang="es-ES" smtClean="0"/>
              <a:t>‹Nº›</a:t>
            </a:fld>
            <a:endParaRPr lang="es-ES"/>
          </a:p>
        </p:txBody>
      </p:sp>
    </p:spTree>
    <p:extLst>
      <p:ext uri="{BB962C8B-B14F-4D97-AF65-F5344CB8AC3E}">
        <p14:creationId xmlns:p14="http://schemas.microsoft.com/office/powerpoint/2010/main" val="156315890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600">
                <a:solidFill>
                  <a:schemeClr val="accent2"/>
                </a:solidFill>
                <a:latin typeface="Barlow Semi Condensed Medium" panose="00000606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400">
                <a:solidFill>
                  <a:schemeClr val="accent1"/>
                </a:solidFill>
                <a:latin typeface="Barlow Semi Condensed" panose="00000506000000000000" pitchFamily="2" charset="0"/>
              </a:defRPr>
            </a:lvl1pPr>
          </a:lstStyle>
          <a:p>
            <a:fld id="{0F9C1CCF-B725-44A7-AA57-5E433BD85C9F}" type="datetimeFigureOut">
              <a:rPr lang="en-US" smtClean="0"/>
              <a:pPr/>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a:t>Primer </a:t>
            </a:r>
            <a:r>
              <a:rPr lang="en-US" err="1"/>
              <a:t>nivel</a:t>
            </a:r>
            <a:r>
              <a:rPr lang="en-US"/>
              <a:t> de </a:t>
            </a:r>
            <a:r>
              <a:rPr lang="en-US" err="1"/>
              <a:t>texto</a:t>
            </a:r>
            <a:r>
              <a:rPr lang="en-US"/>
              <a:t> o </a:t>
            </a:r>
            <a:r>
              <a:rPr lang="en-US" err="1"/>
              <a:t>viñeta</a:t>
            </a:r>
            <a:r>
              <a:rPr lang="en-US"/>
              <a:t>.</a:t>
            </a:r>
          </a:p>
          <a:p>
            <a:pPr lvl="1"/>
            <a:r>
              <a:rPr lang="en-US"/>
              <a:t>Segundo </a:t>
            </a:r>
            <a:r>
              <a:rPr lang="en-US" err="1"/>
              <a:t>nivel</a:t>
            </a:r>
            <a:r>
              <a:rPr lang="en-US"/>
              <a:t> de </a:t>
            </a:r>
            <a:r>
              <a:rPr lang="en-US" err="1"/>
              <a:t>viñeta</a:t>
            </a:r>
            <a:endParaRPr lang="en-US"/>
          </a:p>
          <a:p>
            <a:pPr lvl="2"/>
            <a:r>
              <a:rPr lang="en-US" err="1"/>
              <a:t>Tercer</a:t>
            </a:r>
            <a:r>
              <a:rPr lang="en-US"/>
              <a:t> </a:t>
            </a:r>
            <a:r>
              <a:rPr lang="en-US" err="1"/>
              <a:t>nivel</a:t>
            </a:r>
            <a:r>
              <a:rPr lang="en-US"/>
              <a:t> de </a:t>
            </a:r>
            <a:r>
              <a:rPr lang="en-US" err="1"/>
              <a:t>viñeta</a:t>
            </a:r>
            <a:endParaRPr lang="en-US"/>
          </a:p>
          <a:p>
            <a:pPr lvl="2"/>
            <a:endParaRPr lang="en-US"/>
          </a:p>
          <a:p>
            <a:pPr lvl="1"/>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DFEC3-8487-43E8-A154-7C12CBC1FFF2}" type="slidenum">
              <a:rPr lang="en-US" smtClean="0"/>
              <a:t>‹Nº›</a:t>
            </a:fld>
            <a:endParaRPr lang="en-US"/>
          </a:p>
        </p:txBody>
      </p:sp>
    </p:spTree>
    <p:extLst>
      <p:ext uri="{BB962C8B-B14F-4D97-AF65-F5344CB8AC3E}">
        <p14:creationId xmlns:p14="http://schemas.microsoft.com/office/powerpoint/2010/main" val="3782709779"/>
      </p:ext>
    </p:extLst>
  </p:cSld>
  <p:clrMap bg1="lt1" tx1="dk1" bg2="lt2" tx2="dk2" accent1="accent1" accent2="accent2" accent3="accent3" accent4="accent4" accent5="accent5" accent6="accent6" hlink="hlink" folHlink="folHlink"/>
  <p:hf dt="0"/>
  <p:notesStyle>
    <a:lvl1pPr marL="182563" indent="-182563" algn="l" defTabSz="914400" rtl="0" eaLnBrk="1" latinLnBrk="0" hangingPunct="1">
      <a:buClr>
        <a:srgbClr val="C00000"/>
      </a:buClr>
      <a:buFont typeface="Courier New" panose="02070309020205020404" pitchFamily="49" charset="0"/>
      <a:buChar char="o"/>
      <a:defRPr sz="1400" kern="1200">
        <a:solidFill>
          <a:schemeClr val="tx1"/>
        </a:solidFill>
        <a:latin typeface="Barlow" panose="00000500000000000000" pitchFamily="2" charset="0"/>
        <a:ea typeface="+mn-ea"/>
        <a:cs typeface="+mn-cs"/>
      </a:defRPr>
    </a:lvl1pPr>
    <a:lvl2pPr marL="358775" indent="-177800" algn="l" defTabSz="914400" rtl="0" eaLnBrk="1" latinLnBrk="0" hangingPunct="1">
      <a:buClr>
        <a:srgbClr val="C00000"/>
      </a:buClr>
      <a:buFont typeface="Wingdings" panose="05000000000000000000" pitchFamily="2" charset="2"/>
      <a:buChar char="§"/>
      <a:defRPr sz="1400" kern="1200">
        <a:solidFill>
          <a:schemeClr val="tx1"/>
        </a:solidFill>
        <a:latin typeface="Barlow" panose="00000500000000000000" pitchFamily="2" charset="0"/>
        <a:ea typeface="+mn-ea"/>
        <a:cs typeface="+mn-cs"/>
      </a:defRPr>
    </a:lvl2pPr>
    <a:lvl3pPr marL="625475" indent="-176213" algn="l" defTabSz="914400" rtl="0" eaLnBrk="1" latinLnBrk="0" hangingPunct="1">
      <a:buClr>
        <a:schemeClr val="accent2"/>
      </a:buClr>
      <a:buFont typeface="Arial" panose="020B0604020202020204" pitchFamily="34" charset="0"/>
      <a:buChar char="•"/>
      <a:defRPr sz="1400" kern="1200">
        <a:solidFill>
          <a:schemeClr val="tx1"/>
        </a:solidFill>
        <a:latin typeface="Barlow Semi Condensed" panose="00000506000000000000" pitchFamily="2" charset="0"/>
        <a:ea typeface="+mn-ea"/>
        <a:cs typeface="+mn-cs"/>
      </a:defRPr>
    </a:lvl3pPr>
    <a:lvl4pPr marL="1371600" algn="l" defTabSz="914400" rtl="0" eaLnBrk="1" latinLnBrk="0" hangingPunct="1">
      <a:defRPr sz="1400" kern="1200">
        <a:solidFill>
          <a:schemeClr val="tx1"/>
        </a:solidFill>
        <a:latin typeface="Barlow Semi Condensed" panose="00000506000000000000" pitchFamily="2" charset="0"/>
        <a:ea typeface="+mn-ea"/>
        <a:cs typeface="+mn-cs"/>
      </a:defRPr>
    </a:lvl4pPr>
    <a:lvl5pPr marL="1828800" algn="l" defTabSz="914400" rtl="0" eaLnBrk="1" latinLnBrk="0" hangingPunct="1">
      <a:defRPr sz="1400" kern="1200">
        <a:solidFill>
          <a:schemeClr val="tx1"/>
        </a:solidFill>
        <a:latin typeface="Barlow Semi Condensed" panose="00000506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s://es.linkedin.com/company/ree" TargetMode="External"/><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hyperlink" Target="https://es-es.facebook.com/RedElectricaREE/" TargetMode="External"/><Relationship Id="rId1" Type="http://schemas.openxmlformats.org/officeDocument/2006/relationships/slideMaster" Target="../slideMasters/slideMaster1.xml"/><Relationship Id="rId6" Type="http://schemas.openxmlformats.org/officeDocument/2006/relationships/hyperlink" Target="https://www.youtube.com/channel/UCiEff5EbVhbh0mjt4dr-qtQ" TargetMode="External"/><Relationship Id="rId5" Type="http://schemas.openxmlformats.org/officeDocument/2006/relationships/image" Target="../media/image3.emf"/><Relationship Id="rId4" Type="http://schemas.openxmlformats.org/officeDocument/2006/relationships/hyperlink" Target="https://twitter.com/redelectricaree?lang=es" TargetMode="External"/><Relationship Id="rId9"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es.linkedin.com/company/ree" TargetMode="External"/><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hyperlink" Target="https://es-es.facebook.com/RedElectricaREE/" TargetMode="External"/><Relationship Id="rId1" Type="http://schemas.openxmlformats.org/officeDocument/2006/relationships/slideMaster" Target="../slideMasters/slideMaster1.xml"/><Relationship Id="rId6" Type="http://schemas.openxmlformats.org/officeDocument/2006/relationships/hyperlink" Target="https://www.youtube.com/channel/UCiEff5EbVhbh0mjt4dr-qtQ" TargetMode="External"/><Relationship Id="rId5" Type="http://schemas.openxmlformats.org/officeDocument/2006/relationships/image" Target="../media/image3.emf"/><Relationship Id="rId4" Type="http://schemas.openxmlformats.org/officeDocument/2006/relationships/hyperlink" Target="https://twitter.com/redelectricaree?lang=es" TargetMode="External"/><Relationship Id="rId9"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rtada y título">
    <p:spTree>
      <p:nvGrpSpPr>
        <p:cNvPr id="1" name=""/>
        <p:cNvGrpSpPr/>
        <p:nvPr/>
      </p:nvGrpSpPr>
      <p:grpSpPr>
        <a:xfrm>
          <a:off x="0" y="0"/>
          <a:ext cx="0" cy="0"/>
          <a:chOff x="0" y="0"/>
          <a:chExt cx="0" cy="0"/>
        </a:xfrm>
      </p:grpSpPr>
      <p:grpSp>
        <p:nvGrpSpPr>
          <p:cNvPr id="38" name="Grupo 37"/>
          <p:cNvGrpSpPr>
            <a:grpSpLocks noChangeAspect="1"/>
          </p:cNvGrpSpPr>
          <p:nvPr userDrawn="1"/>
        </p:nvGrpSpPr>
        <p:grpSpPr>
          <a:xfrm>
            <a:off x="6104466" y="964418"/>
            <a:ext cx="2880000" cy="752499"/>
            <a:chOff x="5966574" y="748556"/>
            <a:chExt cx="4005647" cy="1046608"/>
          </a:xfrm>
        </p:grpSpPr>
        <p:grpSp>
          <p:nvGrpSpPr>
            <p:cNvPr id="39" name="Grupo 38"/>
            <p:cNvGrpSpPr/>
            <p:nvPr/>
          </p:nvGrpSpPr>
          <p:grpSpPr>
            <a:xfrm>
              <a:off x="5966574" y="897965"/>
              <a:ext cx="4005647" cy="897199"/>
              <a:chOff x="5966574" y="897965"/>
              <a:chExt cx="4005647" cy="897199"/>
            </a:xfrm>
          </p:grpSpPr>
          <p:sp>
            <p:nvSpPr>
              <p:cNvPr id="47" name="Freeform 52"/>
              <p:cNvSpPr>
                <a:spLocks noEditPoints="1"/>
              </p:cNvSpPr>
              <p:nvPr/>
            </p:nvSpPr>
            <p:spPr bwMode="auto">
              <a:xfrm>
                <a:off x="8825509" y="897965"/>
                <a:ext cx="291347" cy="333181"/>
              </a:xfrm>
              <a:custGeom>
                <a:avLst/>
                <a:gdLst>
                  <a:gd name="T0" fmla="*/ 85 w 165"/>
                  <a:gd name="T1" fmla="*/ 0 h 188"/>
                  <a:gd name="T2" fmla="*/ 146 w 165"/>
                  <a:gd name="T3" fmla="*/ 54 h 188"/>
                  <a:gd name="T4" fmla="*/ 114 w 165"/>
                  <a:gd name="T5" fmla="*/ 100 h 188"/>
                  <a:gd name="T6" fmla="*/ 165 w 165"/>
                  <a:gd name="T7" fmla="*/ 188 h 188"/>
                  <a:gd name="T8" fmla="*/ 114 w 165"/>
                  <a:gd name="T9" fmla="*/ 188 h 188"/>
                  <a:gd name="T10" fmla="*/ 61 w 165"/>
                  <a:gd name="T11" fmla="*/ 112 h 188"/>
                  <a:gd name="T12" fmla="*/ 47 w 165"/>
                  <a:gd name="T13" fmla="*/ 112 h 188"/>
                  <a:gd name="T14" fmla="*/ 47 w 165"/>
                  <a:gd name="T15" fmla="*/ 188 h 188"/>
                  <a:gd name="T16" fmla="*/ 0 w 165"/>
                  <a:gd name="T17" fmla="*/ 188 h 188"/>
                  <a:gd name="T18" fmla="*/ 0 w 165"/>
                  <a:gd name="T19" fmla="*/ 0 h 188"/>
                  <a:gd name="T20" fmla="*/ 85 w 165"/>
                  <a:gd name="T21" fmla="*/ 0 h 188"/>
                  <a:gd name="T22" fmla="*/ 47 w 165"/>
                  <a:gd name="T23" fmla="*/ 77 h 188"/>
                  <a:gd name="T24" fmla="*/ 72 w 165"/>
                  <a:gd name="T25" fmla="*/ 77 h 188"/>
                  <a:gd name="T26" fmla="*/ 98 w 165"/>
                  <a:gd name="T27" fmla="*/ 56 h 188"/>
                  <a:gd name="T28" fmla="*/ 71 w 165"/>
                  <a:gd name="T29" fmla="*/ 35 h 188"/>
                  <a:gd name="T30" fmla="*/ 47 w 165"/>
                  <a:gd name="T31" fmla="*/ 35 h 188"/>
                  <a:gd name="T32" fmla="*/ 47 w 165"/>
                  <a:gd name="T33" fmla="*/ 7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88">
                    <a:moveTo>
                      <a:pt x="85" y="0"/>
                    </a:moveTo>
                    <a:cubicBezTo>
                      <a:pt x="123" y="0"/>
                      <a:pt x="146" y="26"/>
                      <a:pt x="146" y="54"/>
                    </a:cubicBezTo>
                    <a:cubicBezTo>
                      <a:pt x="146" y="75"/>
                      <a:pt x="135" y="90"/>
                      <a:pt x="114" y="100"/>
                    </a:cubicBezTo>
                    <a:cubicBezTo>
                      <a:pt x="133" y="110"/>
                      <a:pt x="139" y="133"/>
                      <a:pt x="165" y="188"/>
                    </a:cubicBezTo>
                    <a:cubicBezTo>
                      <a:pt x="114" y="188"/>
                      <a:pt x="114" y="188"/>
                      <a:pt x="114" y="188"/>
                    </a:cubicBezTo>
                    <a:cubicBezTo>
                      <a:pt x="94" y="148"/>
                      <a:pt x="86" y="112"/>
                      <a:pt x="61" y="112"/>
                    </a:cubicBezTo>
                    <a:cubicBezTo>
                      <a:pt x="47" y="112"/>
                      <a:pt x="47" y="112"/>
                      <a:pt x="47" y="112"/>
                    </a:cubicBezTo>
                    <a:cubicBezTo>
                      <a:pt x="47" y="188"/>
                      <a:pt x="47" y="188"/>
                      <a:pt x="47" y="188"/>
                    </a:cubicBezTo>
                    <a:cubicBezTo>
                      <a:pt x="0" y="188"/>
                      <a:pt x="0" y="188"/>
                      <a:pt x="0" y="188"/>
                    </a:cubicBezTo>
                    <a:cubicBezTo>
                      <a:pt x="0" y="0"/>
                      <a:pt x="0" y="0"/>
                      <a:pt x="0" y="0"/>
                    </a:cubicBezTo>
                    <a:lnTo>
                      <a:pt x="85" y="0"/>
                    </a:lnTo>
                    <a:close/>
                    <a:moveTo>
                      <a:pt x="47" y="77"/>
                    </a:moveTo>
                    <a:cubicBezTo>
                      <a:pt x="72" y="77"/>
                      <a:pt x="72" y="77"/>
                      <a:pt x="72" y="77"/>
                    </a:cubicBezTo>
                    <a:cubicBezTo>
                      <a:pt x="85" y="77"/>
                      <a:pt x="98" y="72"/>
                      <a:pt x="98" y="56"/>
                    </a:cubicBezTo>
                    <a:cubicBezTo>
                      <a:pt x="98" y="42"/>
                      <a:pt x="89" y="35"/>
                      <a:pt x="71" y="35"/>
                    </a:cubicBezTo>
                    <a:cubicBezTo>
                      <a:pt x="47" y="35"/>
                      <a:pt x="47" y="35"/>
                      <a:pt x="47" y="35"/>
                    </a:cubicBez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53"/>
              <p:cNvSpPr>
                <a:spLocks/>
              </p:cNvSpPr>
              <p:nvPr/>
            </p:nvSpPr>
            <p:spPr bwMode="auto">
              <a:xfrm>
                <a:off x="9243854" y="897965"/>
                <a:ext cx="245777" cy="333181"/>
              </a:xfrm>
              <a:custGeom>
                <a:avLst/>
                <a:gdLst>
                  <a:gd name="T0" fmla="*/ 329 w 329"/>
                  <a:gd name="T1" fmla="*/ 446 h 446"/>
                  <a:gd name="T2" fmla="*/ 0 w 329"/>
                  <a:gd name="T3" fmla="*/ 446 h 446"/>
                  <a:gd name="T4" fmla="*/ 0 w 329"/>
                  <a:gd name="T5" fmla="*/ 0 h 446"/>
                  <a:gd name="T6" fmla="*/ 324 w 329"/>
                  <a:gd name="T7" fmla="*/ 0 h 446"/>
                  <a:gd name="T8" fmla="*/ 324 w 329"/>
                  <a:gd name="T9" fmla="*/ 83 h 446"/>
                  <a:gd name="T10" fmla="*/ 111 w 329"/>
                  <a:gd name="T11" fmla="*/ 83 h 446"/>
                  <a:gd name="T12" fmla="*/ 111 w 329"/>
                  <a:gd name="T13" fmla="*/ 176 h 446"/>
                  <a:gd name="T14" fmla="*/ 315 w 329"/>
                  <a:gd name="T15" fmla="*/ 176 h 446"/>
                  <a:gd name="T16" fmla="*/ 315 w 329"/>
                  <a:gd name="T17" fmla="*/ 256 h 446"/>
                  <a:gd name="T18" fmla="*/ 111 w 329"/>
                  <a:gd name="T19" fmla="*/ 256 h 446"/>
                  <a:gd name="T20" fmla="*/ 111 w 329"/>
                  <a:gd name="T21" fmla="*/ 365 h 446"/>
                  <a:gd name="T22" fmla="*/ 329 w 329"/>
                  <a:gd name="T23" fmla="*/ 365 h 446"/>
                  <a:gd name="T24" fmla="*/ 329 w 329"/>
                  <a:gd name="T25"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46">
                    <a:moveTo>
                      <a:pt x="329" y="446"/>
                    </a:moveTo>
                    <a:lnTo>
                      <a:pt x="0" y="446"/>
                    </a:lnTo>
                    <a:lnTo>
                      <a:pt x="0" y="0"/>
                    </a:lnTo>
                    <a:lnTo>
                      <a:pt x="324" y="0"/>
                    </a:lnTo>
                    <a:lnTo>
                      <a:pt x="324" y="83"/>
                    </a:lnTo>
                    <a:lnTo>
                      <a:pt x="111" y="83"/>
                    </a:lnTo>
                    <a:lnTo>
                      <a:pt x="111" y="176"/>
                    </a:lnTo>
                    <a:lnTo>
                      <a:pt x="315" y="176"/>
                    </a:lnTo>
                    <a:lnTo>
                      <a:pt x="315" y="256"/>
                    </a:lnTo>
                    <a:lnTo>
                      <a:pt x="111" y="256"/>
                    </a:lnTo>
                    <a:lnTo>
                      <a:pt x="111" y="365"/>
                    </a:lnTo>
                    <a:lnTo>
                      <a:pt x="329" y="365"/>
                    </a:lnTo>
                    <a:lnTo>
                      <a:pt x="329" y="4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54"/>
              <p:cNvSpPr>
                <a:spLocks noEditPoints="1"/>
              </p:cNvSpPr>
              <p:nvPr/>
            </p:nvSpPr>
            <p:spPr bwMode="auto">
              <a:xfrm>
                <a:off x="9639787" y="897965"/>
                <a:ext cx="330193" cy="333181"/>
              </a:xfrm>
              <a:custGeom>
                <a:avLst/>
                <a:gdLst>
                  <a:gd name="T0" fmla="*/ 83 w 187"/>
                  <a:gd name="T1" fmla="*/ 0 h 188"/>
                  <a:gd name="T2" fmla="*/ 187 w 187"/>
                  <a:gd name="T3" fmla="*/ 94 h 188"/>
                  <a:gd name="T4" fmla="*/ 78 w 187"/>
                  <a:gd name="T5" fmla="*/ 188 h 188"/>
                  <a:gd name="T6" fmla="*/ 0 w 187"/>
                  <a:gd name="T7" fmla="*/ 188 h 188"/>
                  <a:gd name="T8" fmla="*/ 0 w 187"/>
                  <a:gd name="T9" fmla="*/ 0 h 188"/>
                  <a:gd name="T10" fmla="*/ 83 w 187"/>
                  <a:gd name="T11" fmla="*/ 0 h 188"/>
                  <a:gd name="T12" fmla="*/ 47 w 187"/>
                  <a:gd name="T13" fmla="*/ 154 h 188"/>
                  <a:gd name="T14" fmla="*/ 78 w 187"/>
                  <a:gd name="T15" fmla="*/ 154 h 188"/>
                  <a:gd name="T16" fmla="*/ 139 w 187"/>
                  <a:gd name="T17" fmla="*/ 94 h 188"/>
                  <a:gd name="T18" fmla="*/ 77 w 187"/>
                  <a:gd name="T19" fmla="*/ 35 h 188"/>
                  <a:gd name="T20" fmla="*/ 47 w 187"/>
                  <a:gd name="T21" fmla="*/ 35 h 188"/>
                  <a:gd name="T22" fmla="*/ 47 w 187"/>
                  <a:gd name="T23" fmla="*/ 15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188">
                    <a:moveTo>
                      <a:pt x="83" y="0"/>
                    </a:moveTo>
                    <a:cubicBezTo>
                      <a:pt x="152" y="0"/>
                      <a:pt x="187" y="43"/>
                      <a:pt x="187" y="94"/>
                    </a:cubicBezTo>
                    <a:cubicBezTo>
                      <a:pt x="187" y="148"/>
                      <a:pt x="153" y="188"/>
                      <a:pt x="78" y="188"/>
                    </a:cubicBezTo>
                    <a:cubicBezTo>
                      <a:pt x="0" y="188"/>
                      <a:pt x="0" y="188"/>
                      <a:pt x="0" y="188"/>
                    </a:cubicBezTo>
                    <a:cubicBezTo>
                      <a:pt x="0" y="0"/>
                      <a:pt x="0" y="0"/>
                      <a:pt x="0" y="0"/>
                    </a:cubicBezTo>
                    <a:lnTo>
                      <a:pt x="83" y="0"/>
                    </a:lnTo>
                    <a:close/>
                    <a:moveTo>
                      <a:pt x="47" y="154"/>
                    </a:moveTo>
                    <a:cubicBezTo>
                      <a:pt x="78" y="154"/>
                      <a:pt x="78" y="154"/>
                      <a:pt x="78" y="154"/>
                    </a:cubicBezTo>
                    <a:cubicBezTo>
                      <a:pt x="125" y="154"/>
                      <a:pt x="139" y="122"/>
                      <a:pt x="139" y="94"/>
                    </a:cubicBezTo>
                    <a:cubicBezTo>
                      <a:pt x="139" y="62"/>
                      <a:pt x="122" y="35"/>
                      <a:pt x="77" y="35"/>
                    </a:cubicBezTo>
                    <a:cubicBezTo>
                      <a:pt x="47" y="35"/>
                      <a:pt x="47" y="35"/>
                      <a:pt x="47" y="35"/>
                    </a:cubicBezTo>
                    <a:lnTo>
                      <a:pt x="4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55"/>
              <p:cNvSpPr>
                <a:spLocks/>
              </p:cNvSpPr>
              <p:nvPr/>
            </p:nvSpPr>
            <p:spPr bwMode="auto">
              <a:xfrm>
                <a:off x="5966574" y="1488129"/>
                <a:ext cx="174808" cy="303300"/>
              </a:xfrm>
              <a:custGeom>
                <a:avLst/>
                <a:gdLst>
                  <a:gd name="T0" fmla="*/ 229 w 234"/>
                  <a:gd name="T1" fmla="*/ 53 h 406"/>
                  <a:gd name="T2" fmla="*/ 57 w 234"/>
                  <a:gd name="T3" fmla="*/ 53 h 406"/>
                  <a:gd name="T4" fmla="*/ 57 w 234"/>
                  <a:gd name="T5" fmla="*/ 176 h 406"/>
                  <a:gd name="T6" fmla="*/ 222 w 234"/>
                  <a:gd name="T7" fmla="*/ 176 h 406"/>
                  <a:gd name="T8" fmla="*/ 222 w 234"/>
                  <a:gd name="T9" fmla="*/ 228 h 406"/>
                  <a:gd name="T10" fmla="*/ 57 w 234"/>
                  <a:gd name="T11" fmla="*/ 228 h 406"/>
                  <a:gd name="T12" fmla="*/ 57 w 234"/>
                  <a:gd name="T13" fmla="*/ 354 h 406"/>
                  <a:gd name="T14" fmla="*/ 234 w 234"/>
                  <a:gd name="T15" fmla="*/ 354 h 406"/>
                  <a:gd name="T16" fmla="*/ 234 w 234"/>
                  <a:gd name="T17" fmla="*/ 406 h 406"/>
                  <a:gd name="T18" fmla="*/ 0 w 234"/>
                  <a:gd name="T19" fmla="*/ 406 h 406"/>
                  <a:gd name="T20" fmla="*/ 0 w 234"/>
                  <a:gd name="T21" fmla="*/ 0 h 406"/>
                  <a:gd name="T22" fmla="*/ 229 w 234"/>
                  <a:gd name="T23" fmla="*/ 0 h 406"/>
                  <a:gd name="T24" fmla="*/ 229 w 234"/>
                  <a:gd name="T25" fmla="*/ 5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406">
                    <a:moveTo>
                      <a:pt x="229" y="53"/>
                    </a:moveTo>
                    <a:lnTo>
                      <a:pt x="57" y="53"/>
                    </a:lnTo>
                    <a:lnTo>
                      <a:pt x="57" y="176"/>
                    </a:lnTo>
                    <a:lnTo>
                      <a:pt x="222" y="176"/>
                    </a:lnTo>
                    <a:lnTo>
                      <a:pt x="222" y="228"/>
                    </a:lnTo>
                    <a:lnTo>
                      <a:pt x="57" y="228"/>
                    </a:lnTo>
                    <a:lnTo>
                      <a:pt x="57" y="354"/>
                    </a:lnTo>
                    <a:lnTo>
                      <a:pt x="234" y="354"/>
                    </a:lnTo>
                    <a:lnTo>
                      <a:pt x="234" y="406"/>
                    </a:lnTo>
                    <a:lnTo>
                      <a:pt x="0" y="406"/>
                    </a:lnTo>
                    <a:lnTo>
                      <a:pt x="0" y="0"/>
                    </a:lnTo>
                    <a:lnTo>
                      <a:pt x="229" y="0"/>
                    </a:lnTo>
                    <a:lnTo>
                      <a:pt x="22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56"/>
              <p:cNvSpPr>
                <a:spLocks/>
              </p:cNvSpPr>
              <p:nvPr/>
            </p:nvSpPr>
            <p:spPr bwMode="auto">
              <a:xfrm>
                <a:off x="6411812" y="1488129"/>
                <a:ext cx="180037" cy="303300"/>
              </a:xfrm>
              <a:custGeom>
                <a:avLst/>
                <a:gdLst>
                  <a:gd name="T0" fmla="*/ 59 w 241"/>
                  <a:gd name="T1" fmla="*/ 354 h 406"/>
                  <a:gd name="T2" fmla="*/ 241 w 241"/>
                  <a:gd name="T3" fmla="*/ 354 h 406"/>
                  <a:gd name="T4" fmla="*/ 241 w 241"/>
                  <a:gd name="T5" fmla="*/ 406 h 406"/>
                  <a:gd name="T6" fmla="*/ 0 w 241"/>
                  <a:gd name="T7" fmla="*/ 406 h 406"/>
                  <a:gd name="T8" fmla="*/ 0 w 241"/>
                  <a:gd name="T9" fmla="*/ 0 h 406"/>
                  <a:gd name="T10" fmla="*/ 59 w 241"/>
                  <a:gd name="T11" fmla="*/ 0 h 406"/>
                  <a:gd name="T12" fmla="*/ 59 w 241"/>
                  <a:gd name="T13" fmla="*/ 354 h 406"/>
                </a:gdLst>
                <a:ahLst/>
                <a:cxnLst>
                  <a:cxn ang="0">
                    <a:pos x="T0" y="T1"/>
                  </a:cxn>
                  <a:cxn ang="0">
                    <a:pos x="T2" y="T3"/>
                  </a:cxn>
                  <a:cxn ang="0">
                    <a:pos x="T4" y="T5"/>
                  </a:cxn>
                  <a:cxn ang="0">
                    <a:pos x="T6" y="T7"/>
                  </a:cxn>
                  <a:cxn ang="0">
                    <a:pos x="T8" y="T9"/>
                  </a:cxn>
                  <a:cxn ang="0">
                    <a:pos x="T10" y="T11"/>
                  </a:cxn>
                  <a:cxn ang="0">
                    <a:pos x="T12" y="T13"/>
                  </a:cxn>
                </a:cxnLst>
                <a:rect l="0" t="0" r="r" b="b"/>
                <a:pathLst>
                  <a:path w="241" h="406">
                    <a:moveTo>
                      <a:pt x="59" y="354"/>
                    </a:moveTo>
                    <a:lnTo>
                      <a:pt x="241" y="354"/>
                    </a:lnTo>
                    <a:lnTo>
                      <a:pt x="241" y="406"/>
                    </a:lnTo>
                    <a:lnTo>
                      <a:pt x="0" y="406"/>
                    </a:lnTo>
                    <a:lnTo>
                      <a:pt x="0" y="0"/>
                    </a:lnTo>
                    <a:lnTo>
                      <a:pt x="59" y="0"/>
                    </a:lnTo>
                    <a:lnTo>
                      <a:pt x="59" y="3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57"/>
              <p:cNvSpPr>
                <a:spLocks noEditPoints="1"/>
              </p:cNvSpPr>
              <p:nvPr/>
            </p:nvSpPr>
            <p:spPr bwMode="auto">
              <a:xfrm>
                <a:off x="6855556" y="1402966"/>
                <a:ext cx="174808" cy="388463"/>
              </a:xfrm>
              <a:custGeom>
                <a:avLst/>
                <a:gdLst>
                  <a:gd name="T0" fmla="*/ 229 w 234"/>
                  <a:gd name="T1" fmla="*/ 167 h 520"/>
                  <a:gd name="T2" fmla="*/ 56 w 234"/>
                  <a:gd name="T3" fmla="*/ 167 h 520"/>
                  <a:gd name="T4" fmla="*/ 56 w 234"/>
                  <a:gd name="T5" fmla="*/ 290 h 520"/>
                  <a:gd name="T6" fmla="*/ 222 w 234"/>
                  <a:gd name="T7" fmla="*/ 290 h 520"/>
                  <a:gd name="T8" fmla="*/ 222 w 234"/>
                  <a:gd name="T9" fmla="*/ 342 h 520"/>
                  <a:gd name="T10" fmla="*/ 56 w 234"/>
                  <a:gd name="T11" fmla="*/ 342 h 520"/>
                  <a:gd name="T12" fmla="*/ 56 w 234"/>
                  <a:gd name="T13" fmla="*/ 468 h 520"/>
                  <a:gd name="T14" fmla="*/ 234 w 234"/>
                  <a:gd name="T15" fmla="*/ 468 h 520"/>
                  <a:gd name="T16" fmla="*/ 234 w 234"/>
                  <a:gd name="T17" fmla="*/ 520 h 520"/>
                  <a:gd name="T18" fmla="*/ 0 w 234"/>
                  <a:gd name="T19" fmla="*/ 520 h 520"/>
                  <a:gd name="T20" fmla="*/ 0 w 234"/>
                  <a:gd name="T21" fmla="*/ 114 h 520"/>
                  <a:gd name="T22" fmla="*/ 229 w 234"/>
                  <a:gd name="T23" fmla="*/ 114 h 520"/>
                  <a:gd name="T24" fmla="*/ 229 w 234"/>
                  <a:gd name="T25" fmla="*/ 167 h 520"/>
                  <a:gd name="T26" fmla="*/ 170 w 234"/>
                  <a:gd name="T27" fmla="*/ 0 h 520"/>
                  <a:gd name="T28" fmla="*/ 104 w 234"/>
                  <a:gd name="T29" fmla="*/ 88 h 520"/>
                  <a:gd name="T30" fmla="*/ 71 w 234"/>
                  <a:gd name="T31" fmla="*/ 88 h 520"/>
                  <a:gd name="T32" fmla="*/ 111 w 234"/>
                  <a:gd name="T33" fmla="*/ 0 h 520"/>
                  <a:gd name="T34" fmla="*/ 170 w 234"/>
                  <a:gd name="T35"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520">
                    <a:moveTo>
                      <a:pt x="229" y="167"/>
                    </a:moveTo>
                    <a:lnTo>
                      <a:pt x="56" y="167"/>
                    </a:lnTo>
                    <a:lnTo>
                      <a:pt x="56" y="290"/>
                    </a:lnTo>
                    <a:lnTo>
                      <a:pt x="222" y="290"/>
                    </a:lnTo>
                    <a:lnTo>
                      <a:pt x="222" y="342"/>
                    </a:lnTo>
                    <a:lnTo>
                      <a:pt x="56" y="342"/>
                    </a:lnTo>
                    <a:lnTo>
                      <a:pt x="56" y="468"/>
                    </a:lnTo>
                    <a:lnTo>
                      <a:pt x="234" y="468"/>
                    </a:lnTo>
                    <a:lnTo>
                      <a:pt x="234" y="520"/>
                    </a:lnTo>
                    <a:lnTo>
                      <a:pt x="0" y="520"/>
                    </a:lnTo>
                    <a:lnTo>
                      <a:pt x="0" y="114"/>
                    </a:lnTo>
                    <a:lnTo>
                      <a:pt x="229" y="114"/>
                    </a:lnTo>
                    <a:lnTo>
                      <a:pt x="229" y="167"/>
                    </a:lnTo>
                    <a:close/>
                    <a:moveTo>
                      <a:pt x="170" y="0"/>
                    </a:moveTo>
                    <a:lnTo>
                      <a:pt x="104" y="88"/>
                    </a:lnTo>
                    <a:lnTo>
                      <a:pt x="71" y="88"/>
                    </a:lnTo>
                    <a:lnTo>
                      <a:pt x="111" y="0"/>
                    </a:lnTo>
                    <a:lnTo>
                      <a:pt x="1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8"/>
              <p:cNvSpPr>
                <a:spLocks/>
              </p:cNvSpPr>
              <p:nvPr/>
            </p:nvSpPr>
            <p:spPr bwMode="auto">
              <a:xfrm>
                <a:off x="7289588" y="1485141"/>
                <a:ext cx="272671" cy="310023"/>
              </a:xfrm>
              <a:custGeom>
                <a:avLst/>
                <a:gdLst>
                  <a:gd name="T0" fmla="*/ 152 w 154"/>
                  <a:gd name="T1" fmla="*/ 40 h 175"/>
                  <a:gd name="T2" fmla="*/ 93 w 154"/>
                  <a:gd name="T3" fmla="*/ 23 h 175"/>
                  <a:gd name="T4" fmla="*/ 25 w 154"/>
                  <a:gd name="T5" fmla="*/ 88 h 175"/>
                  <a:gd name="T6" fmla="*/ 94 w 154"/>
                  <a:gd name="T7" fmla="*/ 153 h 175"/>
                  <a:gd name="T8" fmla="*/ 154 w 154"/>
                  <a:gd name="T9" fmla="*/ 134 h 175"/>
                  <a:gd name="T10" fmla="*/ 154 w 154"/>
                  <a:gd name="T11" fmla="*/ 160 h 175"/>
                  <a:gd name="T12" fmla="*/ 92 w 154"/>
                  <a:gd name="T13" fmla="*/ 175 h 175"/>
                  <a:gd name="T14" fmla="*/ 0 w 154"/>
                  <a:gd name="T15" fmla="*/ 90 h 175"/>
                  <a:gd name="T16" fmla="*/ 93 w 154"/>
                  <a:gd name="T17" fmla="*/ 0 h 175"/>
                  <a:gd name="T18" fmla="*/ 152 w 154"/>
                  <a:gd name="T19" fmla="*/ 14 h 175"/>
                  <a:gd name="T20" fmla="*/ 152 w 154"/>
                  <a:gd name="T21" fmla="*/ 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75">
                    <a:moveTo>
                      <a:pt x="152" y="40"/>
                    </a:moveTo>
                    <a:cubicBezTo>
                      <a:pt x="131" y="28"/>
                      <a:pt x="113" y="23"/>
                      <a:pt x="93" y="23"/>
                    </a:cubicBezTo>
                    <a:cubicBezTo>
                      <a:pt x="54" y="23"/>
                      <a:pt x="25" y="50"/>
                      <a:pt x="25" y="88"/>
                    </a:cubicBezTo>
                    <a:cubicBezTo>
                      <a:pt x="25" y="126"/>
                      <a:pt x="53" y="153"/>
                      <a:pt x="94" y="153"/>
                    </a:cubicBezTo>
                    <a:cubicBezTo>
                      <a:pt x="113" y="153"/>
                      <a:pt x="134" y="146"/>
                      <a:pt x="154" y="134"/>
                    </a:cubicBezTo>
                    <a:cubicBezTo>
                      <a:pt x="154" y="160"/>
                      <a:pt x="154" y="160"/>
                      <a:pt x="154" y="160"/>
                    </a:cubicBezTo>
                    <a:cubicBezTo>
                      <a:pt x="137" y="169"/>
                      <a:pt x="119" y="175"/>
                      <a:pt x="92" y="175"/>
                    </a:cubicBezTo>
                    <a:cubicBezTo>
                      <a:pt x="28" y="175"/>
                      <a:pt x="0" y="126"/>
                      <a:pt x="0" y="90"/>
                    </a:cubicBezTo>
                    <a:cubicBezTo>
                      <a:pt x="0" y="38"/>
                      <a:pt x="39" y="0"/>
                      <a:pt x="93" y="0"/>
                    </a:cubicBezTo>
                    <a:cubicBezTo>
                      <a:pt x="111" y="0"/>
                      <a:pt x="129" y="4"/>
                      <a:pt x="152" y="14"/>
                    </a:cubicBezTo>
                    <a:lnTo>
                      <a:pt x="15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9"/>
              <p:cNvSpPr>
                <a:spLocks/>
              </p:cNvSpPr>
              <p:nvPr/>
            </p:nvSpPr>
            <p:spPr bwMode="auto">
              <a:xfrm>
                <a:off x="7814760" y="1488129"/>
                <a:ext cx="251007" cy="303300"/>
              </a:xfrm>
              <a:custGeom>
                <a:avLst/>
                <a:gdLst>
                  <a:gd name="T0" fmla="*/ 336 w 336"/>
                  <a:gd name="T1" fmla="*/ 53 h 406"/>
                  <a:gd name="T2" fmla="*/ 196 w 336"/>
                  <a:gd name="T3" fmla="*/ 53 h 406"/>
                  <a:gd name="T4" fmla="*/ 196 w 336"/>
                  <a:gd name="T5" fmla="*/ 406 h 406"/>
                  <a:gd name="T6" fmla="*/ 139 w 336"/>
                  <a:gd name="T7" fmla="*/ 406 h 406"/>
                  <a:gd name="T8" fmla="*/ 139 w 336"/>
                  <a:gd name="T9" fmla="*/ 53 h 406"/>
                  <a:gd name="T10" fmla="*/ 0 w 336"/>
                  <a:gd name="T11" fmla="*/ 53 h 406"/>
                  <a:gd name="T12" fmla="*/ 0 w 336"/>
                  <a:gd name="T13" fmla="*/ 0 h 406"/>
                  <a:gd name="T14" fmla="*/ 336 w 336"/>
                  <a:gd name="T15" fmla="*/ 0 h 406"/>
                  <a:gd name="T16" fmla="*/ 336 w 336"/>
                  <a:gd name="T17" fmla="*/ 5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406">
                    <a:moveTo>
                      <a:pt x="336" y="53"/>
                    </a:moveTo>
                    <a:lnTo>
                      <a:pt x="196" y="53"/>
                    </a:lnTo>
                    <a:lnTo>
                      <a:pt x="196" y="406"/>
                    </a:lnTo>
                    <a:lnTo>
                      <a:pt x="139" y="406"/>
                    </a:lnTo>
                    <a:lnTo>
                      <a:pt x="139" y="53"/>
                    </a:lnTo>
                    <a:lnTo>
                      <a:pt x="0" y="53"/>
                    </a:lnTo>
                    <a:lnTo>
                      <a:pt x="0" y="0"/>
                    </a:lnTo>
                    <a:lnTo>
                      <a:pt x="336" y="0"/>
                    </a:lnTo>
                    <a:lnTo>
                      <a:pt x="336"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60"/>
              <p:cNvSpPr>
                <a:spLocks noEditPoints="1"/>
              </p:cNvSpPr>
              <p:nvPr/>
            </p:nvSpPr>
            <p:spPr bwMode="auto">
              <a:xfrm>
                <a:off x="8333955" y="1488129"/>
                <a:ext cx="233078" cy="303300"/>
              </a:xfrm>
              <a:custGeom>
                <a:avLst/>
                <a:gdLst>
                  <a:gd name="T0" fmla="*/ 43 w 132"/>
                  <a:gd name="T1" fmla="*/ 0 h 171"/>
                  <a:gd name="T2" fmla="*/ 99 w 132"/>
                  <a:gd name="T3" fmla="*/ 48 h 171"/>
                  <a:gd name="T4" fmla="*/ 70 w 132"/>
                  <a:gd name="T5" fmla="*/ 90 h 171"/>
                  <a:gd name="T6" fmla="*/ 108 w 132"/>
                  <a:gd name="T7" fmla="*/ 137 h 171"/>
                  <a:gd name="T8" fmla="*/ 132 w 132"/>
                  <a:gd name="T9" fmla="*/ 171 h 171"/>
                  <a:gd name="T10" fmla="*/ 102 w 132"/>
                  <a:gd name="T11" fmla="*/ 171 h 171"/>
                  <a:gd name="T12" fmla="*/ 80 w 132"/>
                  <a:gd name="T13" fmla="*/ 136 h 171"/>
                  <a:gd name="T14" fmla="*/ 34 w 132"/>
                  <a:gd name="T15" fmla="*/ 97 h 171"/>
                  <a:gd name="T16" fmla="*/ 24 w 132"/>
                  <a:gd name="T17" fmla="*/ 97 h 171"/>
                  <a:gd name="T18" fmla="*/ 24 w 132"/>
                  <a:gd name="T19" fmla="*/ 171 h 171"/>
                  <a:gd name="T20" fmla="*/ 0 w 132"/>
                  <a:gd name="T21" fmla="*/ 171 h 171"/>
                  <a:gd name="T22" fmla="*/ 0 w 132"/>
                  <a:gd name="T23" fmla="*/ 0 h 171"/>
                  <a:gd name="T24" fmla="*/ 43 w 132"/>
                  <a:gd name="T25" fmla="*/ 0 h 171"/>
                  <a:gd name="T26" fmla="*/ 24 w 132"/>
                  <a:gd name="T27" fmla="*/ 75 h 171"/>
                  <a:gd name="T28" fmla="*/ 40 w 132"/>
                  <a:gd name="T29" fmla="*/ 75 h 171"/>
                  <a:gd name="T30" fmla="*/ 73 w 132"/>
                  <a:gd name="T31" fmla="*/ 47 h 171"/>
                  <a:gd name="T32" fmla="*/ 40 w 132"/>
                  <a:gd name="T33" fmla="*/ 21 h 171"/>
                  <a:gd name="T34" fmla="*/ 24 w 132"/>
                  <a:gd name="T35" fmla="*/ 21 h 171"/>
                  <a:gd name="T36" fmla="*/ 24 w 132"/>
                  <a:gd name="T37" fmla="*/ 7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71">
                    <a:moveTo>
                      <a:pt x="43" y="0"/>
                    </a:moveTo>
                    <a:cubicBezTo>
                      <a:pt x="77" y="0"/>
                      <a:pt x="99" y="19"/>
                      <a:pt x="99" y="48"/>
                    </a:cubicBezTo>
                    <a:cubicBezTo>
                      <a:pt x="99" y="68"/>
                      <a:pt x="88" y="83"/>
                      <a:pt x="70" y="90"/>
                    </a:cubicBezTo>
                    <a:cubicBezTo>
                      <a:pt x="86" y="100"/>
                      <a:pt x="95" y="116"/>
                      <a:pt x="108" y="137"/>
                    </a:cubicBezTo>
                    <a:cubicBezTo>
                      <a:pt x="116" y="149"/>
                      <a:pt x="120" y="155"/>
                      <a:pt x="132" y="171"/>
                    </a:cubicBezTo>
                    <a:cubicBezTo>
                      <a:pt x="102" y="171"/>
                      <a:pt x="102" y="171"/>
                      <a:pt x="102" y="171"/>
                    </a:cubicBezTo>
                    <a:cubicBezTo>
                      <a:pt x="80" y="136"/>
                      <a:pt x="80" y="136"/>
                      <a:pt x="80" y="136"/>
                    </a:cubicBezTo>
                    <a:cubicBezTo>
                      <a:pt x="57" y="101"/>
                      <a:pt x="47" y="97"/>
                      <a:pt x="34" y="97"/>
                    </a:cubicBezTo>
                    <a:cubicBezTo>
                      <a:pt x="24" y="97"/>
                      <a:pt x="24" y="97"/>
                      <a:pt x="24" y="97"/>
                    </a:cubicBezTo>
                    <a:cubicBezTo>
                      <a:pt x="24" y="171"/>
                      <a:pt x="24" y="171"/>
                      <a:pt x="24" y="171"/>
                    </a:cubicBezTo>
                    <a:cubicBezTo>
                      <a:pt x="0" y="171"/>
                      <a:pt x="0" y="171"/>
                      <a:pt x="0" y="171"/>
                    </a:cubicBezTo>
                    <a:cubicBezTo>
                      <a:pt x="0" y="0"/>
                      <a:pt x="0" y="0"/>
                      <a:pt x="0" y="0"/>
                    </a:cubicBezTo>
                    <a:lnTo>
                      <a:pt x="43" y="0"/>
                    </a:lnTo>
                    <a:close/>
                    <a:moveTo>
                      <a:pt x="24" y="75"/>
                    </a:moveTo>
                    <a:cubicBezTo>
                      <a:pt x="40" y="75"/>
                      <a:pt x="40" y="75"/>
                      <a:pt x="40" y="75"/>
                    </a:cubicBezTo>
                    <a:cubicBezTo>
                      <a:pt x="66" y="75"/>
                      <a:pt x="74" y="62"/>
                      <a:pt x="73" y="47"/>
                    </a:cubicBezTo>
                    <a:cubicBezTo>
                      <a:pt x="73" y="31"/>
                      <a:pt x="64" y="21"/>
                      <a:pt x="40" y="21"/>
                    </a:cubicBezTo>
                    <a:cubicBezTo>
                      <a:pt x="24" y="21"/>
                      <a:pt x="24" y="21"/>
                      <a:pt x="24" y="21"/>
                    </a:cubicBezTo>
                    <a:lnTo>
                      <a:pt x="24"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Rectangle 61"/>
              <p:cNvSpPr>
                <a:spLocks noChangeArrowheads="1"/>
              </p:cNvSpPr>
              <p:nvPr/>
            </p:nvSpPr>
            <p:spPr bwMode="auto">
              <a:xfrm>
                <a:off x="8825509" y="1488129"/>
                <a:ext cx="44076" cy="303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62"/>
              <p:cNvSpPr>
                <a:spLocks/>
              </p:cNvSpPr>
              <p:nvPr/>
            </p:nvSpPr>
            <p:spPr bwMode="auto">
              <a:xfrm>
                <a:off x="9148232" y="1485141"/>
                <a:ext cx="272671" cy="310023"/>
              </a:xfrm>
              <a:custGeom>
                <a:avLst/>
                <a:gdLst>
                  <a:gd name="T0" fmla="*/ 153 w 154"/>
                  <a:gd name="T1" fmla="*/ 40 h 175"/>
                  <a:gd name="T2" fmla="*/ 94 w 154"/>
                  <a:gd name="T3" fmla="*/ 23 h 175"/>
                  <a:gd name="T4" fmla="*/ 26 w 154"/>
                  <a:gd name="T5" fmla="*/ 88 h 175"/>
                  <a:gd name="T6" fmla="*/ 95 w 154"/>
                  <a:gd name="T7" fmla="*/ 153 h 175"/>
                  <a:gd name="T8" fmla="*/ 154 w 154"/>
                  <a:gd name="T9" fmla="*/ 134 h 175"/>
                  <a:gd name="T10" fmla="*/ 154 w 154"/>
                  <a:gd name="T11" fmla="*/ 160 h 175"/>
                  <a:gd name="T12" fmla="*/ 93 w 154"/>
                  <a:gd name="T13" fmla="*/ 175 h 175"/>
                  <a:gd name="T14" fmla="*/ 0 w 154"/>
                  <a:gd name="T15" fmla="*/ 90 h 175"/>
                  <a:gd name="T16" fmla="*/ 94 w 154"/>
                  <a:gd name="T17" fmla="*/ 0 h 175"/>
                  <a:gd name="T18" fmla="*/ 153 w 154"/>
                  <a:gd name="T19" fmla="*/ 14 h 175"/>
                  <a:gd name="T20" fmla="*/ 153 w 154"/>
                  <a:gd name="T21" fmla="*/ 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75">
                    <a:moveTo>
                      <a:pt x="153" y="40"/>
                    </a:moveTo>
                    <a:cubicBezTo>
                      <a:pt x="132" y="28"/>
                      <a:pt x="114" y="23"/>
                      <a:pt x="94" y="23"/>
                    </a:cubicBezTo>
                    <a:cubicBezTo>
                      <a:pt x="55" y="23"/>
                      <a:pt x="26" y="50"/>
                      <a:pt x="26" y="88"/>
                    </a:cubicBezTo>
                    <a:cubicBezTo>
                      <a:pt x="26" y="126"/>
                      <a:pt x="54" y="153"/>
                      <a:pt x="95" y="153"/>
                    </a:cubicBezTo>
                    <a:cubicBezTo>
                      <a:pt x="114" y="153"/>
                      <a:pt x="135" y="146"/>
                      <a:pt x="154" y="134"/>
                    </a:cubicBezTo>
                    <a:cubicBezTo>
                      <a:pt x="154" y="160"/>
                      <a:pt x="154" y="160"/>
                      <a:pt x="154" y="160"/>
                    </a:cubicBezTo>
                    <a:cubicBezTo>
                      <a:pt x="138" y="169"/>
                      <a:pt x="119" y="175"/>
                      <a:pt x="93" y="175"/>
                    </a:cubicBezTo>
                    <a:cubicBezTo>
                      <a:pt x="28" y="175"/>
                      <a:pt x="0" y="126"/>
                      <a:pt x="0" y="90"/>
                    </a:cubicBezTo>
                    <a:cubicBezTo>
                      <a:pt x="0" y="38"/>
                      <a:pt x="40" y="0"/>
                      <a:pt x="94" y="0"/>
                    </a:cubicBezTo>
                    <a:cubicBezTo>
                      <a:pt x="112" y="0"/>
                      <a:pt x="129" y="4"/>
                      <a:pt x="153" y="14"/>
                    </a:cubicBezTo>
                    <a:lnTo>
                      <a:pt x="15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63"/>
              <p:cNvSpPr>
                <a:spLocks noEditPoints="1"/>
              </p:cNvSpPr>
              <p:nvPr/>
            </p:nvSpPr>
            <p:spPr bwMode="auto">
              <a:xfrm>
                <a:off x="9677139" y="1486635"/>
                <a:ext cx="295082" cy="304794"/>
              </a:xfrm>
              <a:custGeom>
                <a:avLst/>
                <a:gdLst>
                  <a:gd name="T0" fmla="*/ 395 w 395"/>
                  <a:gd name="T1" fmla="*/ 408 h 408"/>
                  <a:gd name="T2" fmla="*/ 335 w 395"/>
                  <a:gd name="T3" fmla="*/ 408 h 408"/>
                  <a:gd name="T4" fmla="*/ 283 w 395"/>
                  <a:gd name="T5" fmla="*/ 290 h 408"/>
                  <a:gd name="T6" fmla="*/ 111 w 395"/>
                  <a:gd name="T7" fmla="*/ 290 h 408"/>
                  <a:gd name="T8" fmla="*/ 61 w 395"/>
                  <a:gd name="T9" fmla="*/ 408 h 408"/>
                  <a:gd name="T10" fmla="*/ 0 w 395"/>
                  <a:gd name="T11" fmla="*/ 408 h 408"/>
                  <a:gd name="T12" fmla="*/ 175 w 395"/>
                  <a:gd name="T13" fmla="*/ 0 h 408"/>
                  <a:gd name="T14" fmla="*/ 215 w 395"/>
                  <a:gd name="T15" fmla="*/ 0 h 408"/>
                  <a:gd name="T16" fmla="*/ 395 w 395"/>
                  <a:gd name="T17" fmla="*/ 408 h 408"/>
                  <a:gd name="T18" fmla="*/ 134 w 395"/>
                  <a:gd name="T19" fmla="*/ 237 h 408"/>
                  <a:gd name="T20" fmla="*/ 260 w 395"/>
                  <a:gd name="T21" fmla="*/ 237 h 408"/>
                  <a:gd name="T22" fmla="*/ 194 w 395"/>
                  <a:gd name="T23" fmla="*/ 90 h 408"/>
                  <a:gd name="T24" fmla="*/ 134 w 395"/>
                  <a:gd name="T25" fmla="*/ 237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408">
                    <a:moveTo>
                      <a:pt x="395" y="408"/>
                    </a:moveTo>
                    <a:lnTo>
                      <a:pt x="335" y="408"/>
                    </a:lnTo>
                    <a:lnTo>
                      <a:pt x="283" y="290"/>
                    </a:lnTo>
                    <a:lnTo>
                      <a:pt x="111" y="290"/>
                    </a:lnTo>
                    <a:lnTo>
                      <a:pt x="61" y="408"/>
                    </a:lnTo>
                    <a:lnTo>
                      <a:pt x="0" y="408"/>
                    </a:lnTo>
                    <a:lnTo>
                      <a:pt x="175" y="0"/>
                    </a:lnTo>
                    <a:lnTo>
                      <a:pt x="215" y="0"/>
                    </a:lnTo>
                    <a:lnTo>
                      <a:pt x="395" y="408"/>
                    </a:lnTo>
                    <a:close/>
                    <a:moveTo>
                      <a:pt x="134" y="237"/>
                    </a:moveTo>
                    <a:lnTo>
                      <a:pt x="260" y="237"/>
                    </a:lnTo>
                    <a:lnTo>
                      <a:pt x="194" y="90"/>
                    </a:lnTo>
                    <a:lnTo>
                      <a:pt x="134"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pSp>
          <p:nvGrpSpPr>
            <p:cNvPr id="40" name="Grupo 39"/>
            <p:cNvGrpSpPr/>
            <p:nvPr/>
          </p:nvGrpSpPr>
          <p:grpSpPr>
            <a:xfrm>
              <a:off x="5966574" y="748556"/>
              <a:ext cx="2724467" cy="739573"/>
              <a:chOff x="5966574" y="748556"/>
              <a:chExt cx="2724467" cy="739573"/>
            </a:xfrm>
          </p:grpSpPr>
          <p:sp>
            <p:nvSpPr>
              <p:cNvPr id="41" name="Freeform 47"/>
              <p:cNvSpPr>
                <a:spLocks/>
              </p:cNvSpPr>
              <p:nvPr/>
            </p:nvSpPr>
            <p:spPr bwMode="auto">
              <a:xfrm>
                <a:off x="5966574" y="894229"/>
                <a:ext cx="337664" cy="342146"/>
              </a:xfrm>
              <a:custGeom>
                <a:avLst/>
                <a:gdLst>
                  <a:gd name="T0" fmla="*/ 187 w 191"/>
                  <a:gd name="T1" fmla="*/ 56 h 193"/>
                  <a:gd name="T2" fmla="*/ 117 w 191"/>
                  <a:gd name="T3" fmla="*/ 39 h 193"/>
                  <a:gd name="T4" fmla="*/ 48 w 191"/>
                  <a:gd name="T5" fmla="*/ 98 h 193"/>
                  <a:gd name="T6" fmla="*/ 113 w 191"/>
                  <a:gd name="T7" fmla="*/ 154 h 193"/>
                  <a:gd name="T8" fmla="*/ 144 w 191"/>
                  <a:gd name="T9" fmla="*/ 147 h 193"/>
                  <a:gd name="T10" fmla="*/ 144 w 191"/>
                  <a:gd name="T11" fmla="*/ 125 h 193"/>
                  <a:gd name="T12" fmla="*/ 117 w 191"/>
                  <a:gd name="T13" fmla="*/ 125 h 193"/>
                  <a:gd name="T14" fmla="*/ 117 w 191"/>
                  <a:gd name="T15" fmla="*/ 90 h 193"/>
                  <a:gd name="T16" fmla="*/ 191 w 191"/>
                  <a:gd name="T17" fmla="*/ 90 h 193"/>
                  <a:gd name="T18" fmla="*/ 191 w 191"/>
                  <a:gd name="T19" fmla="*/ 167 h 193"/>
                  <a:gd name="T20" fmla="*/ 112 w 191"/>
                  <a:gd name="T21" fmla="*/ 193 h 193"/>
                  <a:gd name="T22" fmla="*/ 0 w 191"/>
                  <a:gd name="T23" fmla="*/ 96 h 193"/>
                  <a:gd name="T24" fmla="*/ 113 w 191"/>
                  <a:gd name="T25" fmla="*/ 0 h 193"/>
                  <a:gd name="T26" fmla="*/ 187 w 191"/>
                  <a:gd name="T27" fmla="*/ 15 h 193"/>
                  <a:gd name="T28" fmla="*/ 187 w 191"/>
                  <a:gd name="T29" fmla="*/ 5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93">
                    <a:moveTo>
                      <a:pt x="187" y="56"/>
                    </a:moveTo>
                    <a:cubicBezTo>
                      <a:pt x="163" y="45"/>
                      <a:pt x="140" y="39"/>
                      <a:pt x="117" y="39"/>
                    </a:cubicBezTo>
                    <a:cubicBezTo>
                      <a:pt x="66" y="39"/>
                      <a:pt x="48" y="70"/>
                      <a:pt x="48" y="98"/>
                    </a:cubicBezTo>
                    <a:cubicBezTo>
                      <a:pt x="48" y="131"/>
                      <a:pt x="74" y="154"/>
                      <a:pt x="113" y="154"/>
                    </a:cubicBezTo>
                    <a:cubicBezTo>
                      <a:pt x="125" y="154"/>
                      <a:pt x="131" y="152"/>
                      <a:pt x="144" y="147"/>
                    </a:cubicBezTo>
                    <a:cubicBezTo>
                      <a:pt x="144" y="125"/>
                      <a:pt x="144" y="125"/>
                      <a:pt x="144" y="125"/>
                    </a:cubicBezTo>
                    <a:cubicBezTo>
                      <a:pt x="117" y="125"/>
                      <a:pt x="117" y="125"/>
                      <a:pt x="117" y="125"/>
                    </a:cubicBezTo>
                    <a:cubicBezTo>
                      <a:pt x="117" y="90"/>
                      <a:pt x="117" y="90"/>
                      <a:pt x="117" y="90"/>
                    </a:cubicBezTo>
                    <a:cubicBezTo>
                      <a:pt x="191" y="90"/>
                      <a:pt x="191" y="90"/>
                      <a:pt x="191" y="90"/>
                    </a:cubicBezTo>
                    <a:cubicBezTo>
                      <a:pt x="191" y="167"/>
                      <a:pt x="191" y="167"/>
                      <a:pt x="191" y="167"/>
                    </a:cubicBezTo>
                    <a:cubicBezTo>
                      <a:pt x="177" y="182"/>
                      <a:pt x="142" y="193"/>
                      <a:pt x="112" y="193"/>
                    </a:cubicBezTo>
                    <a:cubicBezTo>
                      <a:pt x="46" y="193"/>
                      <a:pt x="0" y="153"/>
                      <a:pt x="0" y="96"/>
                    </a:cubicBezTo>
                    <a:cubicBezTo>
                      <a:pt x="0" y="39"/>
                      <a:pt x="46" y="0"/>
                      <a:pt x="113" y="0"/>
                    </a:cubicBezTo>
                    <a:cubicBezTo>
                      <a:pt x="141" y="0"/>
                      <a:pt x="169" y="6"/>
                      <a:pt x="187" y="15"/>
                    </a:cubicBezTo>
                    <a:lnTo>
                      <a:pt x="187" y="56"/>
                    </a:ln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a:p>
            </p:txBody>
          </p:sp>
          <p:sp>
            <p:nvSpPr>
              <p:cNvPr id="42" name="Freeform 48"/>
              <p:cNvSpPr>
                <a:spLocks noEditPoints="1"/>
              </p:cNvSpPr>
              <p:nvPr/>
            </p:nvSpPr>
            <p:spPr bwMode="auto">
              <a:xfrm>
                <a:off x="6401353" y="897965"/>
                <a:ext cx="291347" cy="333181"/>
              </a:xfrm>
              <a:custGeom>
                <a:avLst/>
                <a:gdLst>
                  <a:gd name="T0" fmla="*/ 84 w 165"/>
                  <a:gd name="T1" fmla="*/ 0 h 188"/>
                  <a:gd name="T2" fmla="*/ 146 w 165"/>
                  <a:gd name="T3" fmla="*/ 54 h 188"/>
                  <a:gd name="T4" fmla="*/ 113 w 165"/>
                  <a:gd name="T5" fmla="*/ 100 h 188"/>
                  <a:gd name="T6" fmla="*/ 165 w 165"/>
                  <a:gd name="T7" fmla="*/ 188 h 188"/>
                  <a:gd name="T8" fmla="*/ 113 w 165"/>
                  <a:gd name="T9" fmla="*/ 188 h 188"/>
                  <a:gd name="T10" fmla="*/ 60 w 165"/>
                  <a:gd name="T11" fmla="*/ 112 h 188"/>
                  <a:gd name="T12" fmla="*/ 47 w 165"/>
                  <a:gd name="T13" fmla="*/ 112 h 188"/>
                  <a:gd name="T14" fmla="*/ 47 w 165"/>
                  <a:gd name="T15" fmla="*/ 188 h 188"/>
                  <a:gd name="T16" fmla="*/ 0 w 165"/>
                  <a:gd name="T17" fmla="*/ 188 h 188"/>
                  <a:gd name="T18" fmla="*/ 0 w 165"/>
                  <a:gd name="T19" fmla="*/ 0 h 188"/>
                  <a:gd name="T20" fmla="*/ 84 w 165"/>
                  <a:gd name="T21" fmla="*/ 0 h 188"/>
                  <a:gd name="T22" fmla="*/ 47 w 165"/>
                  <a:gd name="T23" fmla="*/ 77 h 188"/>
                  <a:gd name="T24" fmla="*/ 72 w 165"/>
                  <a:gd name="T25" fmla="*/ 77 h 188"/>
                  <a:gd name="T26" fmla="*/ 97 w 165"/>
                  <a:gd name="T27" fmla="*/ 56 h 188"/>
                  <a:gd name="T28" fmla="*/ 71 w 165"/>
                  <a:gd name="T29" fmla="*/ 35 h 188"/>
                  <a:gd name="T30" fmla="*/ 47 w 165"/>
                  <a:gd name="T31" fmla="*/ 35 h 188"/>
                  <a:gd name="T32" fmla="*/ 47 w 165"/>
                  <a:gd name="T33" fmla="*/ 7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88">
                    <a:moveTo>
                      <a:pt x="84" y="0"/>
                    </a:moveTo>
                    <a:cubicBezTo>
                      <a:pt x="123" y="0"/>
                      <a:pt x="146" y="26"/>
                      <a:pt x="146" y="54"/>
                    </a:cubicBezTo>
                    <a:cubicBezTo>
                      <a:pt x="146" y="75"/>
                      <a:pt x="135" y="90"/>
                      <a:pt x="113" y="100"/>
                    </a:cubicBezTo>
                    <a:cubicBezTo>
                      <a:pt x="133" y="110"/>
                      <a:pt x="138" y="133"/>
                      <a:pt x="165" y="188"/>
                    </a:cubicBezTo>
                    <a:cubicBezTo>
                      <a:pt x="113" y="188"/>
                      <a:pt x="113" y="188"/>
                      <a:pt x="113" y="188"/>
                    </a:cubicBezTo>
                    <a:cubicBezTo>
                      <a:pt x="93" y="148"/>
                      <a:pt x="86" y="112"/>
                      <a:pt x="60" y="112"/>
                    </a:cubicBezTo>
                    <a:cubicBezTo>
                      <a:pt x="47" y="112"/>
                      <a:pt x="47" y="112"/>
                      <a:pt x="47" y="112"/>
                    </a:cubicBezTo>
                    <a:cubicBezTo>
                      <a:pt x="47" y="188"/>
                      <a:pt x="47" y="188"/>
                      <a:pt x="47" y="188"/>
                    </a:cubicBezTo>
                    <a:cubicBezTo>
                      <a:pt x="0" y="188"/>
                      <a:pt x="0" y="188"/>
                      <a:pt x="0" y="188"/>
                    </a:cubicBezTo>
                    <a:cubicBezTo>
                      <a:pt x="0" y="0"/>
                      <a:pt x="0" y="0"/>
                      <a:pt x="0" y="0"/>
                    </a:cubicBezTo>
                    <a:lnTo>
                      <a:pt x="84" y="0"/>
                    </a:lnTo>
                    <a:close/>
                    <a:moveTo>
                      <a:pt x="47" y="77"/>
                    </a:moveTo>
                    <a:cubicBezTo>
                      <a:pt x="72" y="77"/>
                      <a:pt x="72" y="77"/>
                      <a:pt x="72" y="77"/>
                    </a:cubicBezTo>
                    <a:cubicBezTo>
                      <a:pt x="85" y="77"/>
                      <a:pt x="97" y="72"/>
                      <a:pt x="97" y="56"/>
                    </a:cubicBezTo>
                    <a:cubicBezTo>
                      <a:pt x="97" y="42"/>
                      <a:pt x="88" y="35"/>
                      <a:pt x="71" y="35"/>
                    </a:cubicBezTo>
                    <a:cubicBezTo>
                      <a:pt x="47" y="35"/>
                      <a:pt x="47" y="35"/>
                      <a:pt x="47" y="35"/>
                    </a:cubicBezTo>
                    <a:lnTo>
                      <a:pt x="47" y="77"/>
                    </a:ln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a:p>
            </p:txBody>
          </p:sp>
          <p:sp>
            <p:nvSpPr>
              <p:cNvPr id="43" name="Freeform 49"/>
              <p:cNvSpPr>
                <a:spLocks/>
              </p:cNvSpPr>
              <p:nvPr/>
            </p:nvSpPr>
            <p:spPr bwMode="auto">
              <a:xfrm>
                <a:off x="6738270" y="897965"/>
                <a:ext cx="332434" cy="338411"/>
              </a:xfrm>
              <a:custGeom>
                <a:avLst/>
                <a:gdLst>
                  <a:gd name="T0" fmla="*/ 188 w 188"/>
                  <a:gd name="T1" fmla="*/ 0 h 191"/>
                  <a:gd name="T2" fmla="*/ 188 w 188"/>
                  <a:gd name="T3" fmla="*/ 107 h 191"/>
                  <a:gd name="T4" fmla="*/ 94 w 188"/>
                  <a:gd name="T5" fmla="*/ 191 h 191"/>
                  <a:gd name="T6" fmla="*/ 0 w 188"/>
                  <a:gd name="T7" fmla="*/ 107 h 191"/>
                  <a:gd name="T8" fmla="*/ 0 w 188"/>
                  <a:gd name="T9" fmla="*/ 0 h 191"/>
                  <a:gd name="T10" fmla="*/ 46 w 188"/>
                  <a:gd name="T11" fmla="*/ 0 h 191"/>
                  <a:gd name="T12" fmla="*/ 46 w 188"/>
                  <a:gd name="T13" fmla="*/ 108 h 191"/>
                  <a:gd name="T14" fmla="*/ 93 w 188"/>
                  <a:gd name="T15" fmla="*/ 152 h 191"/>
                  <a:gd name="T16" fmla="*/ 141 w 188"/>
                  <a:gd name="T17" fmla="*/ 105 h 191"/>
                  <a:gd name="T18" fmla="*/ 141 w 188"/>
                  <a:gd name="T19" fmla="*/ 0 h 191"/>
                  <a:gd name="T20" fmla="*/ 188 w 188"/>
                  <a:gd name="T2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191">
                    <a:moveTo>
                      <a:pt x="188" y="0"/>
                    </a:moveTo>
                    <a:cubicBezTo>
                      <a:pt x="188" y="107"/>
                      <a:pt x="188" y="107"/>
                      <a:pt x="188" y="107"/>
                    </a:cubicBezTo>
                    <a:cubicBezTo>
                      <a:pt x="188" y="169"/>
                      <a:pt x="145" y="191"/>
                      <a:pt x="94" y="191"/>
                    </a:cubicBezTo>
                    <a:cubicBezTo>
                      <a:pt x="39" y="191"/>
                      <a:pt x="0" y="165"/>
                      <a:pt x="0" y="107"/>
                    </a:cubicBezTo>
                    <a:cubicBezTo>
                      <a:pt x="0" y="0"/>
                      <a:pt x="0" y="0"/>
                      <a:pt x="0" y="0"/>
                    </a:cubicBezTo>
                    <a:cubicBezTo>
                      <a:pt x="46" y="0"/>
                      <a:pt x="46" y="0"/>
                      <a:pt x="46" y="0"/>
                    </a:cubicBezTo>
                    <a:cubicBezTo>
                      <a:pt x="46" y="108"/>
                      <a:pt x="46" y="108"/>
                      <a:pt x="46" y="108"/>
                    </a:cubicBezTo>
                    <a:cubicBezTo>
                      <a:pt x="46" y="135"/>
                      <a:pt x="66" y="152"/>
                      <a:pt x="93" y="152"/>
                    </a:cubicBezTo>
                    <a:cubicBezTo>
                      <a:pt x="118" y="152"/>
                      <a:pt x="141" y="139"/>
                      <a:pt x="141" y="105"/>
                    </a:cubicBezTo>
                    <a:cubicBezTo>
                      <a:pt x="141" y="0"/>
                      <a:pt x="141" y="0"/>
                      <a:pt x="141" y="0"/>
                    </a:cubicBezTo>
                    <a:lnTo>
                      <a:pt x="188" y="0"/>
                    </a:ln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a:p>
            </p:txBody>
          </p:sp>
          <p:sp>
            <p:nvSpPr>
              <p:cNvPr id="44" name="Freeform 50"/>
              <p:cNvSpPr>
                <a:spLocks noEditPoints="1"/>
              </p:cNvSpPr>
              <p:nvPr/>
            </p:nvSpPr>
            <p:spPr bwMode="auto">
              <a:xfrm>
                <a:off x="7170061" y="897965"/>
                <a:ext cx="257730" cy="333181"/>
              </a:xfrm>
              <a:custGeom>
                <a:avLst/>
                <a:gdLst>
                  <a:gd name="T0" fmla="*/ 84 w 146"/>
                  <a:gd name="T1" fmla="*/ 0 h 188"/>
                  <a:gd name="T2" fmla="*/ 146 w 146"/>
                  <a:gd name="T3" fmla="*/ 56 h 188"/>
                  <a:gd name="T4" fmla="*/ 84 w 146"/>
                  <a:gd name="T5" fmla="*/ 113 h 188"/>
                  <a:gd name="T6" fmla="*/ 47 w 146"/>
                  <a:gd name="T7" fmla="*/ 113 h 188"/>
                  <a:gd name="T8" fmla="*/ 47 w 146"/>
                  <a:gd name="T9" fmla="*/ 188 h 188"/>
                  <a:gd name="T10" fmla="*/ 0 w 146"/>
                  <a:gd name="T11" fmla="*/ 188 h 188"/>
                  <a:gd name="T12" fmla="*/ 0 w 146"/>
                  <a:gd name="T13" fmla="*/ 0 h 188"/>
                  <a:gd name="T14" fmla="*/ 84 w 146"/>
                  <a:gd name="T15" fmla="*/ 0 h 188"/>
                  <a:gd name="T16" fmla="*/ 47 w 146"/>
                  <a:gd name="T17" fmla="*/ 78 h 188"/>
                  <a:gd name="T18" fmla="*/ 69 w 146"/>
                  <a:gd name="T19" fmla="*/ 78 h 188"/>
                  <a:gd name="T20" fmla="*/ 98 w 146"/>
                  <a:gd name="T21" fmla="*/ 56 h 188"/>
                  <a:gd name="T22" fmla="*/ 63 w 146"/>
                  <a:gd name="T23" fmla="*/ 35 h 188"/>
                  <a:gd name="T24" fmla="*/ 47 w 146"/>
                  <a:gd name="T25" fmla="*/ 35 h 188"/>
                  <a:gd name="T26" fmla="*/ 47 w 146"/>
                  <a:gd name="T27" fmla="*/ 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88">
                    <a:moveTo>
                      <a:pt x="84" y="0"/>
                    </a:moveTo>
                    <a:cubicBezTo>
                      <a:pt x="127" y="0"/>
                      <a:pt x="146" y="30"/>
                      <a:pt x="146" y="56"/>
                    </a:cubicBezTo>
                    <a:cubicBezTo>
                      <a:pt x="146" y="82"/>
                      <a:pt x="127" y="113"/>
                      <a:pt x="84" y="113"/>
                    </a:cubicBezTo>
                    <a:cubicBezTo>
                      <a:pt x="47" y="113"/>
                      <a:pt x="47" y="113"/>
                      <a:pt x="47" y="113"/>
                    </a:cubicBezTo>
                    <a:cubicBezTo>
                      <a:pt x="47" y="188"/>
                      <a:pt x="47" y="188"/>
                      <a:pt x="47" y="188"/>
                    </a:cubicBezTo>
                    <a:cubicBezTo>
                      <a:pt x="0" y="188"/>
                      <a:pt x="0" y="188"/>
                      <a:pt x="0" y="188"/>
                    </a:cubicBezTo>
                    <a:cubicBezTo>
                      <a:pt x="0" y="0"/>
                      <a:pt x="0" y="0"/>
                      <a:pt x="0" y="0"/>
                    </a:cubicBezTo>
                    <a:lnTo>
                      <a:pt x="84" y="0"/>
                    </a:lnTo>
                    <a:close/>
                    <a:moveTo>
                      <a:pt x="47" y="78"/>
                    </a:moveTo>
                    <a:cubicBezTo>
                      <a:pt x="69" y="78"/>
                      <a:pt x="69" y="78"/>
                      <a:pt x="69" y="78"/>
                    </a:cubicBezTo>
                    <a:cubicBezTo>
                      <a:pt x="90" y="78"/>
                      <a:pt x="98" y="70"/>
                      <a:pt x="98" y="56"/>
                    </a:cubicBezTo>
                    <a:cubicBezTo>
                      <a:pt x="98" y="40"/>
                      <a:pt x="89" y="35"/>
                      <a:pt x="63" y="35"/>
                    </a:cubicBezTo>
                    <a:cubicBezTo>
                      <a:pt x="47" y="35"/>
                      <a:pt x="47" y="35"/>
                      <a:pt x="47" y="35"/>
                    </a:cubicBezTo>
                    <a:lnTo>
                      <a:pt x="47" y="78"/>
                    </a:ln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a:p>
            </p:txBody>
          </p:sp>
          <p:sp>
            <p:nvSpPr>
              <p:cNvPr id="45" name="Freeform 51"/>
              <p:cNvSpPr>
                <a:spLocks noEditPoints="1"/>
              </p:cNvSpPr>
              <p:nvPr/>
            </p:nvSpPr>
            <p:spPr bwMode="auto">
              <a:xfrm>
                <a:off x="7496519" y="894229"/>
                <a:ext cx="380245" cy="342146"/>
              </a:xfrm>
              <a:custGeom>
                <a:avLst/>
                <a:gdLst>
                  <a:gd name="T0" fmla="*/ 108 w 215"/>
                  <a:gd name="T1" fmla="*/ 193 h 193"/>
                  <a:gd name="T2" fmla="*/ 0 w 215"/>
                  <a:gd name="T3" fmla="*/ 96 h 193"/>
                  <a:gd name="T4" fmla="*/ 108 w 215"/>
                  <a:gd name="T5" fmla="*/ 0 h 193"/>
                  <a:gd name="T6" fmla="*/ 215 w 215"/>
                  <a:gd name="T7" fmla="*/ 96 h 193"/>
                  <a:gd name="T8" fmla="*/ 108 w 215"/>
                  <a:gd name="T9" fmla="*/ 193 h 193"/>
                  <a:gd name="T10" fmla="*/ 108 w 215"/>
                  <a:gd name="T11" fmla="*/ 39 h 193"/>
                  <a:gd name="T12" fmla="*/ 48 w 215"/>
                  <a:gd name="T13" fmla="*/ 96 h 193"/>
                  <a:gd name="T14" fmla="*/ 108 w 215"/>
                  <a:gd name="T15" fmla="*/ 154 h 193"/>
                  <a:gd name="T16" fmla="*/ 167 w 215"/>
                  <a:gd name="T17" fmla="*/ 96 h 193"/>
                  <a:gd name="T18" fmla="*/ 108 w 215"/>
                  <a:gd name="T19" fmla="*/ 3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193">
                    <a:moveTo>
                      <a:pt x="108" y="193"/>
                    </a:moveTo>
                    <a:cubicBezTo>
                      <a:pt x="39" y="193"/>
                      <a:pt x="0" y="144"/>
                      <a:pt x="0" y="96"/>
                    </a:cubicBezTo>
                    <a:cubicBezTo>
                      <a:pt x="0" y="51"/>
                      <a:pt x="37" y="0"/>
                      <a:pt x="108" y="0"/>
                    </a:cubicBezTo>
                    <a:cubicBezTo>
                      <a:pt x="179" y="0"/>
                      <a:pt x="215" y="51"/>
                      <a:pt x="215" y="96"/>
                    </a:cubicBezTo>
                    <a:cubicBezTo>
                      <a:pt x="215" y="144"/>
                      <a:pt x="175" y="193"/>
                      <a:pt x="108" y="193"/>
                    </a:cubicBezTo>
                    <a:close/>
                    <a:moveTo>
                      <a:pt x="108" y="39"/>
                    </a:moveTo>
                    <a:cubicBezTo>
                      <a:pt x="72" y="39"/>
                      <a:pt x="48" y="62"/>
                      <a:pt x="48" y="96"/>
                    </a:cubicBezTo>
                    <a:cubicBezTo>
                      <a:pt x="48" y="131"/>
                      <a:pt x="72" y="154"/>
                      <a:pt x="108" y="154"/>
                    </a:cubicBezTo>
                    <a:cubicBezTo>
                      <a:pt x="143" y="154"/>
                      <a:pt x="167" y="131"/>
                      <a:pt x="167" y="96"/>
                    </a:cubicBezTo>
                    <a:cubicBezTo>
                      <a:pt x="167" y="62"/>
                      <a:pt x="143" y="39"/>
                      <a:pt x="108" y="39"/>
                    </a:cubicBez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a:p>
            </p:txBody>
          </p:sp>
          <p:sp>
            <p:nvSpPr>
              <p:cNvPr id="46" name="Freeform 64"/>
              <p:cNvSpPr>
                <a:spLocks noEditPoints="1"/>
              </p:cNvSpPr>
              <p:nvPr/>
            </p:nvSpPr>
            <p:spPr bwMode="auto">
              <a:xfrm>
                <a:off x="8002267" y="748556"/>
                <a:ext cx="688774" cy="739573"/>
              </a:xfrm>
              <a:custGeom>
                <a:avLst/>
                <a:gdLst>
                  <a:gd name="T0" fmla="*/ 291 w 390"/>
                  <a:gd name="T1" fmla="*/ 102 h 417"/>
                  <a:gd name="T2" fmla="*/ 239 w 390"/>
                  <a:gd name="T3" fmla="*/ 103 h 417"/>
                  <a:gd name="T4" fmla="*/ 110 w 390"/>
                  <a:gd name="T5" fmla="*/ 39 h 417"/>
                  <a:gd name="T6" fmla="*/ 72 w 390"/>
                  <a:gd name="T7" fmla="*/ 23 h 417"/>
                  <a:gd name="T8" fmla="*/ 118 w 390"/>
                  <a:gd name="T9" fmla="*/ 23 h 417"/>
                  <a:gd name="T10" fmla="*/ 221 w 390"/>
                  <a:gd name="T11" fmla="*/ 66 h 417"/>
                  <a:gd name="T12" fmla="*/ 262 w 390"/>
                  <a:gd name="T13" fmla="*/ 79 h 417"/>
                  <a:gd name="T14" fmla="*/ 367 w 390"/>
                  <a:gd name="T15" fmla="*/ 84 h 417"/>
                  <a:gd name="T16" fmla="*/ 367 w 390"/>
                  <a:gd name="T17" fmla="*/ 130 h 417"/>
                  <a:gd name="T18" fmla="*/ 331 w 390"/>
                  <a:gd name="T19" fmla="*/ 110 h 417"/>
                  <a:gd name="T20" fmla="*/ 309 w 390"/>
                  <a:gd name="T21" fmla="*/ 139 h 417"/>
                  <a:gd name="T22" fmla="*/ 221 w 390"/>
                  <a:gd name="T23" fmla="*/ 132 h 417"/>
                  <a:gd name="T24" fmla="*/ 178 w 390"/>
                  <a:gd name="T25" fmla="*/ 147 h 417"/>
                  <a:gd name="T26" fmla="*/ 42 w 390"/>
                  <a:gd name="T27" fmla="*/ 118 h 417"/>
                  <a:gd name="T28" fmla="*/ 0 w 390"/>
                  <a:gd name="T29" fmla="*/ 106 h 417"/>
                  <a:gd name="T30" fmla="*/ 45 w 390"/>
                  <a:gd name="T31" fmla="*/ 102 h 417"/>
                  <a:gd name="T32" fmla="*/ 178 w 390"/>
                  <a:gd name="T33" fmla="*/ 102 h 417"/>
                  <a:gd name="T34" fmla="*/ 286 w 390"/>
                  <a:gd name="T35" fmla="*/ 112 h 417"/>
                  <a:gd name="T36" fmla="*/ 69 w 390"/>
                  <a:gd name="T37" fmla="*/ 215 h 417"/>
                  <a:gd name="T38" fmla="*/ 182 w 390"/>
                  <a:gd name="T39" fmla="*/ 205 h 417"/>
                  <a:gd name="T40" fmla="*/ 223 w 390"/>
                  <a:gd name="T41" fmla="*/ 196 h 417"/>
                  <a:gd name="T42" fmla="*/ 305 w 390"/>
                  <a:gd name="T43" fmla="*/ 170 h 417"/>
                  <a:gd name="T44" fmla="*/ 238 w 390"/>
                  <a:gd name="T45" fmla="*/ 184 h 417"/>
                  <a:gd name="T46" fmla="*/ 122 w 390"/>
                  <a:gd name="T47" fmla="*/ 171 h 417"/>
                  <a:gd name="T48" fmla="*/ 78 w 390"/>
                  <a:gd name="T49" fmla="*/ 163 h 417"/>
                  <a:gd name="T50" fmla="*/ 121 w 390"/>
                  <a:gd name="T51" fmla="*/ 155 h 417"/>
                  <a:gd name="T52" fmla="*/ 238 w 390"/>
                  <a:gd name="T53" fmla="*/ 139 h 417"/>
                  <a:gd name="T54" fmla="*/ 338 w 390"/>
                  <a:gd name="T55" fmla="*/ 155 h 417"/>
                  <a:gd name="T56" fmla="*/ 382 w 390"/>
                  <a:gd name="T57" fmla="*/ 163 h 417"/>
                  <a:gd name="T58" fmla="*/ 346 w 390"/>
                  <a:gd name="T59" fmla="*/ 181 h 417"/>
                  <a:gd name="T60" fmla="*/ 323 w 390"/>
                  <a:gd name="T61" fmla="*/ 206 h 417"/>
                  <a:gd name="T62" fmla="*/ 227 w 390"/>
                  <a:gd name="T63" fmla="*/ 212 h 417"/>
                  <a:gd name="T64" fmla="*/ 185 w 390"/>
                  <a:gd name="T65" fmla="*/ 221 h 417"/>
                  <a:gd name="T66" fmla="*/ 69 w 390"/>
                  <a:gd name="T67" fmla="*/ 261 h 417"/>
                  <a:gd name="T68" fmla="*/ 196 w 390"/>
                  <a:gd name="T69" fmla="*/ 307 h 417"/>
                  <a:gd name="T70" fmla="*/ 233 w 390"/>
                  <a:gd name="T71" fmla="*/ 289 h 417"/>
                  <a:gd name="T72" fmla="*/ 309 w 390"/>
                  <a:gd name="T73" fmla="*/ 250 h 417"/>
                  <a:gd name="T74" fmla="*/ 282 w 390"/>
                  <a:gd name="T75" fmla="*/ 245 h 417"/>
                  <a:gd name="T76" fmla="*/ 238 w 390"/>
                  <a:gd name="T77" fmla="*/ 271 h 417"/>
                  <a:gd name="T78" fmla="*/ 123 w 390"/>
                  <a:gd name="T79" fmla="*/ 302 h 417"/>
                  <a:gd name="T80" fmla="*/ 100 w 390"/>
                  <a:gd name="T81" fmla="*/ 327 h 417"/>
                  <a:gd name="T82" fmla="*/ 100 w 390"/>
                  <a:gd name="T83" fmla="*/ 282 h 417"/>
                  <a:gd name="T84" fmla="*/ 215 w 390"/>
                  <a:gd name="T85" fmla="*/ 247 h 417"/>
                  <a:gd name="T86" fmla="*/ 256 w 390"/>
                  <a:gd name="T87" fmla="*/ 235 h 417"/>
                  <a:gd name="T88" fmla="*/ 359 w 390"/>
                  <a:gd name="T89" fmla="*/ 201 h 417"/>
                  <a:gd name="T90" fmla="*/ 359 w 390"/>
                  <a:gd name="T91" fmla="*/ 246 h 417"/>
                  <a:gd name="T92" fmla="*/ 354 w 390"/>
                  <a:gd name="T93" fmla="*/ 250 h 417"/>
                  <a:gd name="T94" fmla="*/ 315 w 390"/>
                  <a:gd name="T95" fmla="*/ 266 h 417"/>
                  <a:gd name="T96" fmla="*/ 242 w 390"/>
                  <a:gd name="T97" fmla="*/ 303 h 417"/>
                  <a:gd name="T98" fmla="*/ 219 w 390"/>
                  <a:gd name="T99" fmla="*/ 330 h 417"/>
                  <a:gd name="T100" fmla="*/ 123 w 390"/>
                  <a:gd name="T101" fmla="*/ 386 h 417"/>
                  <a:gd name="T102" fmla="*/ 102 w 390"/>
                  <a:gd name="T103" fmla="*/ 417 h 417"/>
                  <a:gd name="T104" fmla="*/ 102 w 390"/>
                  <a:gd name="T105" fmla="*/ 372 h 417"/>
                  <a:gd name="T106" fmla="*/ 197 w 390"/>
                  <a:gd name="T107" fmla="*/ 31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0" h="417">
                    <a:moveTo>
                      <a:pt x="286" y="112"/>
                    </a:moveTo>
                    <a:cubicBezTo>
                      <a:pt x="287" y="108"/>
                      <a:pt x="289" y="105"/>
                      <a:pt x="291" y="102"/>
                    </a:cubicBezTo>
                    <a:cubicBezTo>
                      <a:pt x="281" y="100"/>
                      <a:pt x="269" y="97"/>
                      <a:pt x="257" y="94"/>
                    </a:cubicBezTo>
                    <a:cubicBezTo>
                      <a:pt x="253" y="99"/>
                      <a:pt x="247" y="103"/>
                      <a:pt x="239" y="103"/>
                    </a:cubicBezTo>
                    <a:cubicBezTo>
                      <a:pt x="227" y="103"/>
                      <a:pt x="217" y="94"/>
                      <a:pt x="217" y="82"/>
                    </a:cubicBezTo>
                    <a:cubicBezTo>
                      <a:pt x="184" y="71"/>
                      <a:pt x="148" y="57"/>
                      <a:pt x="110" y="39"/>
                    </a:cubicBezTo>
                    <a:cubicBezTo>
                      <a:pt x="106" y="43"/>
                      <a:pt x="101" y="46"/>
                      <a:pt x="95" y="46"/>
                    </a:cubicBezTo>
                    <a:cubicBezTo>
                      <a:pt x="82" y="46"/>
                      <a:pt x="72" y="35"/>
                      <a:pt x="72" y="23"/>
                    </a:cubicBezTo>
                    <a:cubicBezTo>
                      <a:pt x="72" y="10"/>
                      <a:pt x="82" y="0"/>
                      <a:pt x="95" y="0"/>
                    </a:cubicBezTo>
                    <a:cubicBezTo>
                      <a:pt x="107" y="0"/>
                      <a:pt x="118" y="10"/>
                      <a:pt x="118" y="23"/>
                    </a:cubicBezTo>
                    <a:cubicBezTo>
                      <a:pt x="118" y="24"/>
                      <a:pt x="118" y="24"/>
                      <a:pt x="117" y="25"/>
                    </a:cubicBezTo>
                    <a:cubicBezTo>
                      <a:pt x="149" y="40"/>
                      <a:pt x="184" y="54"/>
                      <a:pt x="221" y="66"/>
                    </a:cubicBezTo>
                    <a:cubicBezTo>
                      <a:pt x="225" y="61"/>
                      <a:pt x="232" y="58"/>
                      <a:pt x="239" y="58"/>
                    </a:cubicBezTo>
                    <a:cubicBezTo>
                      <a:pt x="251" y="58"/>
                      <a:pt x="261" y="67"/>
                      <a:pt x="262" y="79"/>
                    </a:cubicBezTo>
                    <a:cubicBezTo>
                      <a:pt x="291" y="87"/>
                      <a:pt x="320" y="93"/>
                      <a:pt x="347" y="97"/>
                    </a:cubicBezTo>
                    <a:cubicBezTo>
                      <a:pt x="351" y="89"/>
                      <a:pt x="359" y="84"/>
                      <a:pt x="367" y="84"/>
                    </a:cubicBezTo>
                    <a:cubicBezTo>
                      <a:pt x="380" y="84"/>
                      <a:pt x="390" y="94"/>
                      <a:pt x="390" y="107"/>
                    </a:cubicBezTo>
                    <a:cubicBezTo>
                      <a:pt x="390" y="120"/>
                      <a:pt x="380" y="130"/>
                      <a:pt x="367" y="130"/>
                    </a:cubicBezTo>
                    <a:cubicBezTo>
                      <a:pt x="357" y="130"/>
                      <a:pt x="348" y="122"/>
                      <a:pt x="345" y="112"/>
                    </a:cubicBezTo>
                    <a:cubicBezTo>
                      <a:pt x="341" y="112"/>
                      <a:pt x="336" y="111"/>
                      <a:pt x="331" y="110"/>
                    </a:cubicBezTo>
                    <a:cubicBezTo>
                      <a:pt x="331" y="112"/>
                      <a:pt x="331" y="114"/>
                      <a:pt x="331" y="116"/>
                    </a:cubicBezTo>
                    <a:cubicBezTo>
                      <a:pt x="331" y="129"/>
                      <a:pt x="321" y="139"/>
                      <a:pt x="309" y="139"/>
                    </a:cubicBezTo>
                    <a:cubicBezTo>
                      <a:pt x="300" y="139"/>
                      <a:pt x="293" y="134"/>
                      <a:pt x="289" y="127"/>
                    </a:cubicBezTo>
                    <a:cubicBezTo>
                      <a:pt x="273" y="129"/>
                      <a:pt x="250" y="131"/>
                      <a:pt x="221" y="132"/>
                    </a:cubicBezTo>
                    <a:cubicBezTo>
                      <a:pt x="214" y="132"/>
                      <a:pt x="207" y="132"/>
                      <a:pt x="199" y="132"/>
                    </a:cubicBezTo>
                    <a:cubicBezTo>
                      <a:pt x="196" y="141"/>
                      <a:pt x="187" y="147"/>
                      <a:pt x="178" y="147"/>
                    </a:cubicBezTo>
                    <a:cubicBezTo>
                      <a:pt x="168" y="147"/>
                      <a:pt x="159" y="141"/>
                      <a:pt x="156" y="132"/>
                    </a:cubicBezTo>
                    <a:cubicBezTo>
                      <a:pt x="121" y="130"/>
                      <a:pt x="82" y="126"/>
                      <a:pt x="42" y="118"/>
                    </a:cubicBezTo>
                    <a:cubicBezTo>
                      <a:pt x="38" y="124"/>
                      <a:pt x="31" y="128"/>
                      <a:pt x="23" y="128"/>
                    </a:cubicBezTo>
                    <a:cubicBezTo>
                      <a:pt x="10" y="128"/>
                      <a:pt x="0" y="118"/>
                      <a:pt x="0" y="106"/>
                    </a:cubicBezTo>
                    <a:cubicBezTo>
                      <a:pt x="0" y="93"/>
                      <a:pt x="10" y="83"/>
                      <a:pt x="23" y="83"/>
                    </a:cubicBezTo>
                    <a:cubicBezTo>
                      <a:pt x="34" y="83"/>
                      <a:pt x="44" y="91"/>
                      <a:pt x="45" y="102"/>
                    </a:cubicBezTo>
                    <a:cubicBezTo>
                      <a:pt x="80" y="109"/>
                      <a:pt x="118" y="114"/>
                      <a:pt x="157" y="116"/>
                    </a:cubicBezTo>
                    <a:cubicBezTo>
                      <a:pt x="160" y="107"/>
                      <a:pt x="168" y="102"/>
                      <a:pt x="178" y="102"/>
                    </a:cubicBezTo>
                    <a:cubicBezTo>
                      <a:pt x="188" y="102"/>
                      <a:pt x="196" y="108"/>
                      <a:pt x="199" y="117"/>
                    </a:cubicBezTo>
                    <a:cubicBezTo>
                      <a:pt x="229" y="117"/>
                      <a:pt x="259" y="115"/>
                      <a:pt x="286" y="112"/>
                    </a:cubicBezTo>
                    <a:close/>
                    <a:moveTo>
                      <a:pt x="47" y="238"/>
                    </a:moveTo>
                    <a:cubicBezTo>
                      <a:pt x="47" y="225"/>
                      <a:pt x="57" y="215"/>
                      <a:pt x="69" y="215"/>
                    </a:cubicBezTo>
                    <a:cubicBezTo>
                      <a:pt x="77" y="215"/>
                      <a:pt x="84" y="219"/>
                      <a:pt x="89" y="226"/>
                    </a:cubicBezTo>
                    <a:cubicBezTo>
                      <a:pt x="182" y="205"/>
                      <a:pt x="182" y="205"/>
                      <a:pt x="182" y="205"/>
                    </a:cubicBezTo>
                    <a:cubicBezTo>
                      <a:pt x="184" y="194"/>
                      <a:pt x="193" y="186"/>
                      <a:pt x="204" y="186"/>
                    </a:cubicBezTo>
                    <a:cubicBezTo>
                      <a:pt x="212" y="186"/>
                      <a:pt x="219" y="190"/>
                      <a:pt x="223" y="196"/>
                    </a:cubicBezTo>
                    <a:cubicBezTo>
                      <a:pt x="301" y="179"/>
                      <a:pt x="301" y="179"/>
                      <a:pt x="301" y="179"/>
                    </a:cubicBezTo>
                    <a:cubicBezTo>
                      <a:pt x="302" y="176"/>
                      <a:pt x="303" y="173"/>
                      <a:pt x="305" y="170"/>
                    </a:cubicBezTo>
                    <a:cubicBezTo>
                      <a:pt x="289" y="170"/>
                      <a:pt x="274" y="170"/>
                      <a:pt x="259" y="170"/>
                    </a:cubicBezTo>
                    <a:cubicBezTo>
                      <a:pt x="256" y="178"/>
                      <a:pt x="248" y="184"/>
                      <a:pt x="238" y="184"/>
                    </a:cubicBezTo>
                    <a:cubicBezTo>
                      <a:pt x="228" y="184"/>
                      <a:pt x="220" y="178"/>
                      <a:pt x="217" y="170"/>
                    </a:cubicBezTo>
                    <a:cubicBezTo>
                      <a:pt x="176" y="170"/>
                      <a:pt x="142" y="170"/>
                      <a:pt x="122" y="171"/>
                    </a:cubicBezTo>
                    <a:cubicBezTo>
                      <a:pt x="119" y="180"/>
                      <a:pt x="110" y="186"/>
                      <a:pt x="100" y="186"/>
                    </a:cubicBezTo>
                    <a:cubicBezTo>
                      <a:pt x="88" y="186"/>
                      <a:pt x="78" y="176"/>
                      <a:pt x="78" y="163"/>
                    </a:cubicBezTo>
                    <a:cubicBezTo>
                      <a:pt x="78" y="151"/>
                      <a:pt x="88" y="140"/>
                      <a:pt x="100" y="140"/>
                    </a:cubicBezTo>
                    <a:cubicBezTo>
                      <a:pt x="110" y="140"/>
                      <a:pt x="118" y="146"/>
                      <a:pt x="121" y="155"/>
                    </a:cubicBezTo>
                    <a:cubicBezTo>
                      <a:pt x="142" y="154"/>
                      <a:pt x="176" y="154"/>
                      <a:pt x="217" y="154"/>
                    </a:cubicBezTo>
                    <a:cubicBezTo>
                      <a:pt x="220" y="145"/>
                      <a:pt x="228" y="139"/>
                      <a:pt x="238" y="139"/>
                    </a:cubicBezTo>
                    <a:cubicBezTo>
                      <a:pt x="248" y="139"/>
                      <a:pt x="256" y="145"/>
                      <a:pt x="259" y="154"/>
                    </a:cubicBezTo>
                    <a:cubicBezTo>
                      <a:pt x="285" y="154"/>
                      <a:pt x="312" y="154"/>
                      <a:pt x="338" y="155"/>
                    </a:cubicBezTo>
                    <a:cubicBezTo>
                      <a:pt x="342" y="146"/>
                      <a:pt x="350" y="140"/>
                      <a:pt x="359" y="140"/>
                    </a:cubicBezTo>
                    <a:cubicBezTo>
                      <a:pt x="372" y="140"/>
                      <a:pt x="382" y="151"/>
                      <a:pt x="382" y="163"/>
                    </a:cubicBezTo>
                    <a:cubicBezTo>
                      <a:pt x="382" y="176"/>
                      <a:pt x="372" y="186"/>
                      <a:pt x="359" y="186"/>
                    </a:cubicBezTo>
                    <a:cubicBezTo>
                      <a:pt x="354" y="186"/>
                      <a:pt x="350" y="184"/>
                      <a:pt x="346" y="181"/>
                    </a:cubicBezTo>
                    <a:cubicBezTo>
                      <a:pt x="346" y="182"/>
                      <a:pt x="346" y="183"/>
                      <a:pt x="346" y="183"/>
                    </a:cubicBezTo>
                    <a:cubicBezTo>
                      <a:pt x="346" y="196"/>
                      <a:pt x="336" y="206"/>
                      <a:pt x="323" y="206"/>
                    </a:cubicBezTo>
                    <a:cubicBezTo>
                      <a:pt x="315" y="206"/>
                      <a:pt x="308" y="201"/>
                      <a:pt x="304" y="195"/>
                    </a:cubicBezTo>
                    <a:cubicBezTo>
                      <a:pt x="227" y="212"/>
                      <a:pt x="227" y="212"/>
                      <a:pt x="227" y="212"/>
                    </a:cubicBezTo>
                    <a:cubicBezTo>
                      <a:pt x="225" y="223"/>
                      <a:pt x="216" y="231"/>
                      <a:pt x="204" y="231"/>
                    </a:cubicBezTo>
                    <a:cubicBezTo>
                      <a:pt x="196" y="231"/>
                      <a:pt x="189" y="227"/>
                      <a:pt x="185" y="221"/>
                    </a:cubicBezTo>
                    <a:cubicBezTo>
                      <a:pt x="92" y="241"/>
                      <a:pt x="92" y="241"/>
                      <a:pt x="92" y="241"/>
                    </a:cubicBezTo>
                    <a:cubicBezTo>
                      <a:pt x="90" y="252"/>
                      <a:pt x="81" y="261"/>
                      <a:pt x="69" y="261"/>
                    </a:cubicBezTo>
                    <a:cubicBezTo>
                      <a:pt x="57" y="261"/>
                      <a:pt x="47" y="250"/>
                      <a:pt x="47" y="238"/>
                    </a:cubicBezTo>
                    <a:close/>
                    <a:moveTo>
                      <a:pt x="196" y="307"/>
                    </a:moveTo>
                    <a:cubicBezTo>
                      <a:pt x="196" y="295"/>
                      <a:pt x="207" y="285"/>
                      <a:pt x="219" y="285"/>
                    </a:cubicBezTo>
                    <a:cubicBezTo>
                      <a:pt x="224" y="285"/>
                      <a:pt x="229" y="286"/>
                      <a:pt x="233" y="289"/>
                    </a:cubicBezTo>
                    <a:cubicBezTo>
                      <a:pt x="258" y="274"/>
                      <a:pt x="284" y="261"/>
                      <a:pt x="309" y="250"/>
                    </a:cubicBezTo>
                    <a:cubicBezTo>
                      <a:pt x="309" y="250"/>
                      <a:pt x="309" y="250"/>
                      <a:pt x="309" y="250"/>
                    </a:cubicBezTo>
                    <a:cubicBezTo>
                      <a:pt x="309" y="246"/>
                      <a:pt x="310" y="242"/>
                      <a:pt x="312" y="238"/>
                    </a:cubicBezTo>
                    <a:cubicBezTo>
                      <a:pt x="303" y="240"/>
                      <a:pt x="293" y="242"/>
                      <a:pt x="282" y="245"/>
                    </a:cubicBezTo>
                    <a:cubicBezTo>
                      <a:pt x="275" y="247"/>
                      <a:pt x="268" y="248"/>
                      <a:pt x="261" y="250"/>
                    </a:cubicBezTo>
                    <a:cubicBezTo>
                      <a:pt x="260" y="262"/>
                      <a:pt x="250" y="271"/>
                      <a:pt x="238" y="271"/>
                    </a:cubicBezTo>
                    <a:cubicBezTo>
                      <a:pt x="231" y="271"/>
                      <a:pt x="224" y="268"/>
                      <a:pt x="220" y="262"/>
                    </a:cubicBezTo>
                    <a:cubicBezTo>
                      <a:pt x="190" y="272"/>
                      <a:pt x="157" y="285"/>
                      <a:pt x="123" y="302"/>
                    </a:cubicBezTo>
                    <a:cubicBezTo>
                      <a:pt x="123" y="303"/>
                      <a:pt x="123" y="304"/>
                      <a:pt x="123" y="305"/>
                    </a:cubicBezTo>
                    <a:cubicBezTo>
                      <a:pt x="123" y="317"/>
                      <a:pt x="113" y="327"/>
                      <a:pt x="100" y="327"/>
                    </a:cubicBezTo>
                    <a:cubicBezTo>
                      <a:pt x="88" y="327"/>
                      <a:pt x="78" y="317"/>
                      <a:pt x="78" y="305"/>
                    </a:cubicBezTo>
                    <a:cubicBezTo>
                      <a:pt x="78" y="292"/>
                      <a:pt x="88" y="282"/>
                      <a:pt x="100" y="282"/>
                    </a:cubicBezTo>
                    <a:cubicBezTo>
                      <a:pt x="106" y="282"/>
                      <a:pt x="111" y="284"/>
                      <a:pt x="115" y="288"/>
                    </a:cubicBezTo>
                    <a:cubicBezTo>
                      <a:pt x="145" y="273"/>
                      <a:pt x="180" y="259"/>
                      <a:pt x="215" y="247"/>
                    </a:cubicBezTo>
                    <a:cubicBezTo>
                      <a:pt x="216" y="235"/>
                      <a:pt x="226" y="226"/>
                      <a:pt x="238" y="226"/>
                    </a:cubicBezTo>
                    <a:cubicBezTo>
                      <a:pt x="245" y="226"/>
                      <a:pt x="252" y="229"/>
                      <a:pt x="256" y="235"/>
                    </a:cubicBezTo>
                    <a:cubicBezTo>
                      <a:pt x="284" y="227"/>
                      <a:pt x="311" y="221"/>
                      <a:pt x="337" y="218"/>
                    </a:cubicBezTo>
                    <a:cubicBezTo>
                      <a:pt x="340" y="208"/>
                      <a:pt x="349" y="201"/>
                      <a:pt x="359" y="201"/>
                    </a:cubicBezTo>
                    <a:cubicBezTo>
                      <a:pt x="372" y="201"/>
                      <a:pt x="382" y="211"/>
                      <a:pt x="382" y="223"/>
                    </a:cubicBezTo>
                    <a:cubicBezTo>
                      <a:pt x="382" y="236"/>
                      <a:pt x="372" y="246"/>
                      <a:pt x="359" y="246"/>
                    </a:cubicBezTo>
                    <a:cubicBezTo>
                      <a:pt x="357" y="246"/>
                      <a:pt x="355" y="246"/>
                      <a:pt x="354" y="245"/>
                    </a:cubicBezTo>
                    <a:cubicBezTo>
                      <a:pt x="354" y="247"/>
                      <a:pt x="354" y="248"/>
                      <a:pt x="354" y="250"/>
                    </a:cubicBezTo>
                    <a:cubicBezTo>
                      <a:pt x="354" y="263"/>
                      <a:pt x="344" y="273"/>
                      <a:pt x="331" y="273"/>
                    </a:cubicBezTo>
                    <a:cubicBezTo>
                      <a:pt x="325" y="273"/>
                      <a:pt x="319" y="270"/>
                      <a:pt x="315" y="266"/>
                    </a:cubicBezTo>
                    <a:cubicBezTo>
                      <a:pt x="302" y="271"/>
                      <a:pt x="284" y="280"/>
                      <a:pt x="262" y="292"/>
                    </a:cubicBezTo>
                    <a:cubicBezTo>
                      <a:pt x="255" y="295"/>
                      <a:pt x="249" y="299"/>
                      <a:pt x="242" y="303"/>
                    </a:cubicBezTo>
                    <a:cubicBezTo>
                      <a:pt x="242" y="305"/>
                      <a:pt x="242" y="306"/>
                      <a:pt x="242" y="307"/>
                    </a:cubicBezTo>
                    <a:cubicBezTo>
                      <a:pt x="242" y="320"/>
                      <a:pt x="232" y="330"/>
                      <a:pt x="219" y="330"/>
                    </a:cubicBezTo>
                    <a:cubicBezTo>
                      <a:pt x="214" y="330"/>
                      <a:pt x="209" y="328"/>
                      <a:pt x="205" y="325"/>
                    </a:cubicBezTo>
                    <a:cubicBezTo>
                      <a:pt x="179" y="342"/>
                      <a:pt x="151" y="363"/>
                      <a:pt x="123" y="386"/>
                    </a:cubicBezTo>
                    <a:cubicBezTo>
                      <a:pt x="124" y="389"/>
                      <a:pt x="124" y="391"/>
                      <a:pt x="124" y="394"/>
                    </a:cubicBezTo>
                    <a:cubicBezTo>
                      <a:pt x="124" y="407"/>
                      <a:pt x="114" y="417"/>
                      <a:pt x="102" y="417"/>
                    </a:cubicBezTo>
                    <a:cubicBezTo>
                      <a:pt x="89" y="417"/>
                      <a:pt x="79" y="407"/>
                      <a:pt x="79" y="394"/>
                    </a:cubicBezTo>
                    <a:cubicBezTo>
                      <a:pt x="79" y="382"/>
                      <a:pt x="89" y="372"/>
                      <a:pt x="102" y="372"/>
                    </a:cubicBezTo>
                    <a:cubicBezTo>
                      <a:pt x="105" y="372"/>
                      <a:pt x="109" y="373"/>
                      <a:pt x="112" y="374"/>
                    </a:cubicBezTo>
                    <a:cubicBezTo>
                      <a:pt x="137" y="353"/>
                      <a:pt x="166" y="332"/>
                      <a:pt x="197" y="312"/>
                    </a:cubicBezTo>
                    <a:cubicBezTo>
                      <a:pt x="197" y="310"/>
                      <a:pt x="196" y="309"/>
                      <a:pt x="196" y="307"/>
                    </a:cubicBez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a:p>
            </p:txBody>
          </p:sp>
        </p:grpSp>
      </p:grpSp>
      <p:sp>
        <p:nvSpPr>
          <p:cNvPr id="35" name="Date Placeholder 3">
            <a:extLst>
              <a:ext uri="{FF2B5EF4-FFF2-40B4-BE49-F238E27FC236}">
                <a16:creationId xmlns:a16="http://schemas.microsoft.com/office/drawing/2014/main" id="{3AE524DF-F5D5-4B76-BB7A-C9AE59BC5B6A}"/>
              </a:ext>
            </a:extLst>
          </p:cNvPr>
          <p:cNvSpPr>
            <a:spLocks noGrp="1"/>
          </p:cNvSpPr>
          <p:nvPr>
            <p:ph type="dt" sz="half" idx="2"/>
          </p:nvPr>
        </p:nvSpPr>
        <p:spPr>
          <a:xfrm>
            <a:off x="6111004" y="5999645"/>
            <a:ext cx="5039595" cy="282573"/>
          </a:xfrm>
          <a:prstGeom prst="rect">
            <a:avLst/>
          </a:prstGeom>
        </p:spPr>
        <p:txBody>
          <a:bodyPr lIns="0" tIns="0" rIns="0" bIns="36000" anchor="b" anchorCtr="0">
            <a:spAutoFit/>
          </a:bodyPr>
          <a:lstStyle>
            <a:lvl1pPr>
              <a:defRPr sz="1600">
                <a:solidFill>
                  <a:schemeClr val="tx1"/>
                </a:solidFill>
              </a:defRPr>
            </a:lvl1pPr>
          </a:lstStyle>
          <a:p>
            <a:r>
              <a:rPr lang="es-ES"/>
              <a:t>Mes 2020</a:t>
            </a:r>
            <a:endParaRPr lang="en-US"/>
          </a:p>
        </p:txBody>
      </p:sp>
      <p:sp>
        <p:nvSpPr>
          <p:cNvPr id="61" name="Footer Placeholder 4">
            <a:extLst>
              <a:ext uri="{FF2B5EF4-FFF2-40B4-BE49-F238E27FC236}">
                <a16:creationId xmlns:a16="http://schemas.microsoft.com/office/drawing/2014/main" id="{5E134E84-A2CA-47C5-BD3F-45616381579F}"/>
              </a:ext>
            </a:extLst>
          </p:cNvPr>
          <p:cNvSpPr>
            <a:spLocks noGrp="1"/>
          </p:cNvSpPr>
          <p:nvPr>
            <p:ph type="ftr" sz="quarter" idx="3"/>
          </p:nvPr>
        </p:nvSpPr>
        <p:spPr>
          <a:xfrm>
            <a:off x="6096001" y="2969478"/>
            <a:ext cx="5040312" cy="492443"/>
          </a:xfrm>
          <a:prstGeom prst="rect">
            <a:avLst/>
          </a:prstGeom>
          <a:noFill/>
        </p:spPr>
        <p:txBody>
          <a:bodyPr wrap="square" lIns="0" tIns="0" rIns="0" bIns="0" rtlCol="0">
            <a:spAutoFit/>
          </a:bodyPr>
          <a:lstStyle>
            <a:lvl1pPr>
              <a:lnSpc>
                <a:spcPct val="100000"/>
              </a:lnSpc>
              <a:defRPr lang="es-ES" sz="3200" u="sng" smtClean="0">
                <a:solidFill>
                  <a:schemeClr val="accent1"/>
                </a:solidFill>
                <a:latin typeface="Barlow Condensed SemiBold" panose="00000706000000000000" pitchFamily="2" charset="0"/>
              </a:defRPr>
            </a:lvl1pPr>
          </a:lstStyle>
          <a:p>
            <a:r>
              <a:rPr lang="es-ES"/>
              <a:t>Título lo más corto posible</a:t>
            </a:r>
          </a:p>
        </p:txBody>
      </p:sp>
      <p:pic>
        <p:nvPicPr>
          <p:cNvPr id="926" name="Imagen 925">
            <a:extLst>
              <a:ext uri="{FF2B5EF4-FFF2-40B4-BE49-F238E27FC236}">
                <a16:creationId xmlns:a16="http://schemas.microsoft.com/office/drawing/2014/main" id="{FF9E286F-ACC3-48D1-8E71-44015E1256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6458" y="1472762"/>
            <a:ext cx="4190266" cy="4188490"/>
          </a:xfrm>
          <a:prstGeom prst="rect">
            <a:avLst/>
          </a:prstGeom>
        </p:spPr>
      </p:pic>
      <p:cxnSp>
        <p:nvCxnSpPr>
          <p:cNvPr id="1348" name="Conector recto 1347">
            <a:extLst>
              <a:ext uri="{FF2B5EF4-FFF2-40B4-BE49-F238E27FC236}">
                <a16:creationId xmlns:a16="http://schemas.microsoft.com/office/drawing/2014/main" id="{47E492F3-ABD2-41BE-B793-77DBA7891759}"/>
              </a:ext>
            </a:extLst>
          </p:cNvPr>
          <p:cNvCxnSpPr>
            <a:cxnSpLocks/>
          </p:cNvCxnSpPr>
          <p:nvPr userDrawn="1"/>
        </p:nvCxnSpPr>
        <p:spPr>
          <a:xfrm>
            <a:off x="5865449" y="1853940"/>
            <a:ext cx="311740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9" name="Conector recto 1348">
            <a:extLst>
              <a:ext uri="{FF2B5EF4-FFF2-40B4-BE49-F238E27FC236}">
                <a16:creationId xmlns:a16="http://schemas.microsoft.com/office/drawing/2014/main" id="{A5A51F3E-5E5E-4EA8-8C47-3938DAE820CD}"/>
              </a:ext>
            </a:extLst>
          </p:cNvPr>
          <p:cNvCxnSpPr>
            <a:cxnSpLocks/>
          </p:cNvCxnSpPr>
          <p:nvPr userDrawn="1"/>
        </p:nvCxnSpPr>
        <p:spPr>
          <a:xfrm>
            <a:off x="5865449" y="1853940"/>
            <a:ext cx="0" cy="441158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360" name="Grupo 359">
            <a:extLst>
              <a:ext uri="{FF2B5EF4-FFF2-40B4-BE49-F238E27FC236}">
                <a16:creationId xmlns:a16="http://schemas.microsoft.com/office/drawing/2014/main" id="{0FFBDA1A-6D20-4982-A4C3-1506E84E6A44}"/>
              </a:ext>
            </a:extLst>
          </p:cNvPr>
          <p:cNvGrpSpPr/>
          <p:nvPr userDrawn="1"/>
        </p:nvGrpSpPr>
        <p:grpSpPr>
          <a:xfrm>
            <a:off x="202027" y="1840884"/>
            <a:ext cx="5158453" cy="3457629"/>
            <a:chOff x="202027" y="1840884"/>
            <a:chExt cx="5158453" cy="3457629"/>
          </a:xfrm>
        </p:grpSpPr>
        <p:grpSp>
          <p:nvGrpSpPr>
            <p:cNvPr id="361" name="Grupo 360">
              <a:extLst>
                <a:ext uri="{FF2B5EF4-FFF2-40B4-BE49-F238E27FC236}">
                  <a16:creationId xmlns:a16="http://schemas.microsoft.com/office/drawing/2014/main" id="{D396DCD6-F1CC-43B1-AAD8-1C83D4634D88}"/>
                </a:ext>
              </a:extLst>
            </p:cNvPr>
            <p:cNvGrpSpPr/>
            <p:nvPr userDrawn="1"/>
          </p:nvGrpSpPr>
          <p:grpSpPr>
            <a:xfrm>
              <a:off x="202027" y="1840884"/>
              <a:ext cx="5158453" cy="26112"/>
              <a:chOff x="202027" y="1840884"/>
              <a:chExt cx="5158453" cy="26112"/>
            </a:xfrm>
          </p:grpSpPr>
          <p:sp>
            <p:nvSpPr>
              <p:cNvPr id="684" name="Rectangle 7">
                <a:extLst>
                  <a:ext uri="{FF2B5EF4-FFF2-40B4-BE49-F238E27FC236}">
                    <a16:creationId xmlns:a16="http://schemas.microsoft.com/office/drawing/2014/main" id="{8E16B252-01BE-46E1-BCD5-235CAA0C7B2A}"/>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5" name="Rectangle 7">
                <a:extLst>
                  <a:ext uri="{FF2B5EF4-FFF2-40B4-BE49-F238E27FC236}">
                    <a16:creationId xmlns:a16="http://schemas.microsoft.com/office/drawing/2014/main" id="{DD1D160B-2A4F-4F78-A0E5-4F408D3820FD}"/>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6" name="Rectangle 7">
                <a:extLst>
                  <a:ext uri="{FF2B5EF4-FFF2-40B4-BE49-F238E27FC236}">
                    <a16:creationId xmlns:a16="http://schemas.microsoft.com/office/drawing/2014/main" id="{2ECCF6C9-A4B6-45A9-90AB-5434FA17A32E}"/>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7" name="Rectangle 7">
                <a:extLst>
                  <a:ext uri="{FF2B5EF4-FFF2-40B4-BE49-F238E27FC236}">
                    <a16:creationId xmlns:a16="http://schemas.microsoft.com/office/drawing/2014/main" id="{5FFB65D4-E53A-4C41-BEA6-D674AA2D219B}"/>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8" name="Rectangle 7">
                <a:extLst>
                  <a:ext uri="{FF2B5EF4-FFF2-40B4-BE49-F238E27FC236}">
                    <a16:creationId xmlns:a16="http://schemas.microsoft.com/office/drawing/2014/main" id="{319F5096-4D71-4C14-883D-D91615C4E24F}"/>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9" name="Rectangle 7">
                <a:extLst>
                  <a:ext uri="{FF2B5EF4-FFF2-40B4-BE49-F238E27FC236}">
                    <a16:creationId xmlns:a16="http://schemas.microsoft.com/office/drawing/2014/main" id="{470CEAED-A66F-421B-9607-E4129843B47D}"/>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0" name="Rectangle 7">
                <a:extLst>
                  <a:ext uri="{FF2B5EF4-FFF2-40B4-BE49-F238E27FC236}">
                    <a16:creationId xmlns:a16="http://schemas.microsoft.com/office/drawing/2014/main" id="{F3D56C05-7C44-471D-9A16-6C05EC9B2B4D}"/>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1" name="Rectangle 7">
                <a:extLst>
                  <a:ext uri="{FF2B5EF4-FFF2-40B4-BE49-F238E27FC236}">
                    <a16:creationId xmlns:a16="http://schemas.microsoft.com/office/drawing/2014/main" id="{68F3166B-CB83-4281-8616-5F18AB06F8CE}"/>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2" name="Rectangle 7">
                <a:extLst>
                  <a:ext uri="{FF2B5EF4-FFF2-40B4-BE49-F238E27FC236}">
                    <a16:creationId xmlns:a16="http://schemas.microsoft.com/office/drawing/2014/main" id="{78B3C8E8-6CB5-476C-9126-E63A5C5BB1C8}"/>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3" name="Rectangle 7">
                <a:extLst>
                  <a:ext uri="{FF2B5EF4-FFF2-40B4-BE49-F238E27FC236}">
                    <a16:creationId xmlns:a16="http://schemas.microsoft.com/office/drawing/2014/main" id="{D807EFA8-BABC-4400-91D5-9155BC55D730}"/>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4" name="Rectangle 7">
                <a:extLst>
                  <a:ext uri="{FF2B5EF4-FFF2-40B4-BE49-F238E27FC236}">
                    <a16:creationId xmlns:a16="http://schemas.microsoft.com/office/drawing/2014/main" id="{BA71F14D-20AD-40A0-A73F-B71F0F12C87A}"/>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5" name="Rectangle 7">
                <a:extLst>
                  <a:ext uri="{FF2B5EF4-FFF2-40B4-BE49-F238E27FC236}">
                    <a16:creationId xmlns:a16="http://schemas.microsoft.com/office/drawing/2014/main" id="{58BA25D0-54F6-4216-8E8F-EF3F43479DD6}"/>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6" name="Rectangle 7">
                <a:extLst>
                  <a:ext uri="{FF2B5EF4-FFF2-40B4-BE49-F238E27FC236}">
                    <a16:creationId xmlns:a16="http://schemas.microsoft.com/office/drawing/2014/main" id="{20E8A7A9-E2DE-4FF1-AE93-5E9CC1DE07FD}"/>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7" name="Rectangle 7">
                <a:extLst>
                  <a:ext uri="{FF2B5EF4-FFF2-40B4-BE49-F238E27FC236}">
                    <a16:creationId xmlns:a16="http://schemas.microsoft.com/office/drawing/2014/main" id="{15156E32-9DC7-4FA6-833C-E65B8A0D23F9}"/>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8" name="Rectangle 7">
                <a:extLst>
                  <a:ext uri="{FF2B5EF4-FFF2-40B4-BE49-F238E27FC236}">
                    <a16:creationId xmlns:a16="http://schemas.microsoft.com/office/drawing/2014/main" id="{383B328F-5638-4187-9E53-73E5A67FB993}"/>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9" name="Rectangle 7">
                <a:extLst>
                  <a:ext uri="{FF2B5EF4-FFF2-40B4-BE49-F238E27FC236}">
                    <a16:creationId xmlns:a16="http://schemas.microsoft.com/office/drawing/2014/main" id="{E35B2B1B-F40D-49C2-946E-8B94AB976B21}"/>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00" name="Rectangle 7">
                <a:extLst>
                  <a:ext uri="{FF2B5EF4-FFF2-40B4-BE49-F238E27FC236}">
                    <a16:creationId xmlns:a16="http://schemas.microsoft.com/office/drawing/2014/main" id="{7992DCC6-6DCD-4C9B-81AF-116529A18F4A}"/>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01" name="Rectangle 7">
                <a:extLst>
                  <a:ext uri="{FF2B5EF4-FFF2-40B4-BE49-F238E27FC236}">
                    <a16:creationId xmlns:a16="http://schemas.microsoft.com/office/drawing/2014/main" id="{41FBA995-87FF-45D5-AA42-4505AE872CD9}"/>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02" name="Rectangle 7">
                <a:extLst>
                  <a:ext uri="{FF2B5EF4-FFF2-40B4-BE49-F238E27FC236}">
                    <a16:creationId xmlns:a16="http://schemas.microsoft.com/office/drawing/2014/main" id="{D8A6BBE2-853B-49AF-89AC-948B5A2D52FB}"/>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03" name="Rectangle 7">
                <a:extLst>
                  <a:ext uri="{FF2B5EF4-FFF2-40B4-BE49-F238E27FC236}">
                    <a16:creationId xmlns:a16="http://schemas.microsoft.com/office/drawing/2014/main" id="{A7518F1D-2674-4910-A6ED-BCA479263DBC}"/>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04" name="Rectangle 7">
                <a:extLst>
                  <a:ext uri="{FF2B5EF4-FFF2-40B4-BE49-F238E27FC236}">
                    <a16:creationId xmlns:a16="http://schemas.microsoft.com/office/drawing/2014/main" id="{620397FE-EAB2-424B-BA2F-EB8D8A53CDDB}"/>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05" name="Rectangle 7">
                <a:extLst>
                  <a:ext uri="{FF2B5EF4-FFF2-40B4-BE49-F238E27FC236}">
                    <a16:creationId xmlns:a16="http://schemas.microsoft.com/office/drawing/2014/main" id="{97B74490-EA56-4B8D-B276-465D4ABAEFDE}"/>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62" name="Grupo 361">
              <a:extLst>
                <a:ext uri="{FF2B5EF4-FFF2-40B4-BE49-F238E27FC236}">
                  <a16:creationId xmlns:a16="http://schemas.microsoft.com/office/drawing/2014/main" id="{1E48BB6D-1AD6-49C4-B00A-CF318417564E}"/>
                </a:ext>
              </a:extLst>
            </p:cNvPr>
            <p:cNvGrpSpPr/>
            <p:nvPr userDrawn="1"/>
          </p:nvGrpSpPr>
          <p:grpSpPr>
            <a:xfrm>
              <a:off x="202027" y="2085992"/>
              <a:ext cx="5158453" cy="26112"/>
              <a:chOff x="202027" y="1840884"/>
              <a:chExt cx="5158453" cy="26112"/>
            </a:xfrm>
          </p:grpSpPr>
          <p:sp>
            <p:nvSpPr>
              <p:cNvPr id="662" name="Rectangle 7">
                <a:extLst>
                  <a:ext uri="{FF2B5EF4-FFF2-40B4-BE49-F238E27FC236}">
                    <a16:creationId xmlns:a16="http://schemas.microsoft.com/office/drawing/2014/main" id="{0E63C0FB-AA1A-4552-9FCD-7DD8182B1099}"/>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3" name="Rectangle 7">
                <a:extLst>
                  <a:ext uri="{FF2B5EF4-FFF2-40B4-BE49-F238E27FC236}">
                    <a16:creationId xmlns:a16="http://schemas.microsoft.com/office/drawing/2014/main" id="{4476BCE7-C64B-4DFE-9AA3-F2CFF3BDF036}"/>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4" name="Rectangle 7">
                <a:extLst>
                  <a:ext uri="{FF2B5EF4-FFF2-40B4-BE49-F238E27FC236}">
                    <a16:creationId xmlns:a16="http://schemas.microsoft.com/office/drawing/2014/main" id="{4B1DD083-B38C-4AA7-9119-535594A2C340}"/>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5" name="Rectangle 7">
                <a:extLst>
                  <a:ext uri="{FF2B5EF4-FFF2-40B4-BE49-F238E27FC236}">
                    <a16:creationId xmlns:a16="http://schemas.microsoft.com/office/drawing/2014/main" id="{674245EE-4133-42F5-A95E-AA35CBCD995A}"/>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6" name="Rectangle 7">
                <a:extLst>
                  <a:ext uri="{FF2B5EF4-FFF2-40B4-BE49-F238E27FC236}">
                    <a16:creationId xmlns:a16="http://schemas.microsoft.com/office/drawing/2014/main" id="{E7D7780D-0D40-4BFD-8A1E-B3FD2936193D}"/>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7" name="Rectangle 7">
                <a:extLst>
                  <a:ext uri="{FF2B5EF4-FFF2-40B4-BE49-F238E27FC236}">
                    <a16:creationId xmlns:a16="http://schemas.microsoft.com/office/drawing/2014/main" id="{2320C0BF-4F92-4381-8F06-522E97050EC4}"/>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8" name="Rectangle 7">
                <a:extLst>
                  <a:ext uri="{FF2B5EF4-FFF2-40B4-BE49-F238E27FC236}">
                    <a16:creationId xmlns:a16="http://schemas.microsoft.com/office/drawing/2014/main" id="{4D00ABD5-17D9-4193-BAF8-C63148159344}"/>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9" name="Rectangle 7">
                <a:extLst>
                  <a:ext uri="{FF2B5EF4-FFF2-40B4-BE49-F238E27FC236}">
                    <a16:creationId xmlns:a16="http://schemas.microsoft.com/office/drawing/2014/main" id="{3FCA5AC7-B56C-4527-BE2B-14F8012C0A95}"/>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0" name="Rectangle 7">
                <a:extLst>
                  <a:ext uri="{FF2B5EF4-FFF2-40B4-BE49-F238E27FC236}">
                    <a16:creationId xmlns:a16="http://schemas.microsoft.com/office/drawing/2014/main" id="{32FF0F8C-8CE9-49A6-B887-3ED2E9AB0288}"/>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1" name="Rectangle 7">
                <a:extLst>
                  <a:ext uri="{FF2B5EF4-FFF2-40B4-BE49-F238E27FC236}">
                    <a16:creationId xmlns:a16="http://schemas.microsoft.com/office/drawing/2014/main" id="{6C2C50F2-E33D-48EF-BB53-11E6BD332FC9}"/>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2" name="Rectangle 7">
                <a:extLst>
                  <a:ext uri="{FF2B5EF4-FFF2-40B4-BE49-F238E27FC236}">
                    <a16:creationId xmlns:a16="http://schemas.microsoft.com/office/drawing/2014/main" id="{6B57D45A-F718-40B9-B473-B52457012D75}"/>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3" name="Rectangle 7">
                <a:extLst>
                  <a:ext uri="{FF2B5EF4-FFF2-40B4-BE49-F238E27FC236}">
                    <a16:creationId xmlns:a16="http://schemas.microsoft.com/office/drawing/2014/main" id="{94D788CC-864F-4B24-A4E6-C2023A4E4EC4}"/>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4" name="Rectangle 7">
                <a:extLst>
                  <a:ext uri="{FF2B5EF4-FFF2-40B4-BE49-F238E27FC236}">
                    <a16:creationId xmlns:a16="http://schemas.microsoft.com/office/drawing/2014/main" id="{CD0E9A99-6C79-498A-A3E1-8770C9007A02}"/>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5" name="Rectangle 7">
                <a:extLst>
                  <a:ext uri="{FF2B5EF4-FFF2-40B4-BE49-F238E27FC236}">
                    <a16:creationId xmlns:a16="http://schemas.microsoft.com/office/drawing/2014/main" id="{6A2D216A-B3D4-4770-8533-D1491B5C5D5F}"/>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6" name="Rectangle 7">
                <a:extLst>
                  <a:ext uri="{FF2B5EF4-FFF2-40B4-BE49-F238E27FC236}">
                    <a16:creationId xmlns:a16="http://schemas.microsoft.com/office/drawing/2014/main" id="{EE95D049-9B99-4786-AD32-92581FA65B94}"/>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7" name="Rectangle 7">
                <a:extLst>
                  <a:ext uri="{FF2B5EF4-FFF2-40B4-BE49-F238E27FC236}">
                    <a16:creationId xmlns:a16="http://schemas.microsoft.com/office/drawing/2014/main" id="{B1547864-937B-4EC8-A963-AAB2A346FCFF}"/>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8" name="Rectangle 7">
                <a:extLst>
                  <a:ext uri="{FF2B5EF4-FFF2-40B4-BE49-F238E27FC236}">
                    <a16:creationId xmlns:a16="http://schemas.microsoft.com/office/drawing/2014/main" id="{374584EC-45A6-4CC7-AB4F-41EDF0699826}"/>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9" name="Rectangle 7">
                <a:extLst>
                  <a:ext uri="{FF2B5EF4-FFF2-40B4-BE49-F238E27FC236}">
                    <a16:creationId xmlns:a16="http://schemas.microsoft.com/office/drawing/2014/main" id="{BD3708BC-EB0B-4EF0-BF3D-DC867EEA1F09}"/>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0" name="Rectangle 7">
                <a:extLst>
                  <a:ext uri="{FF2B5EF4-FFF2-40B4-BE49-F238E27FC236}">
                    <a16:creationId xmlns:a16="http://schemas.microsoft.com/office/drawing/2014/main" id="{F34F4770-9268-4EB3-9272-1068B13AF799}"/>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1" name="Rectangle 7">
                <a:extLst>
                  <a:ext uri="{FF2B5EF4-FFF2-40B4-BE49-F238E27FC236}">
                    <a16:creationId xmlns:a16="http://schemas.microsoft.com/office/drawing/2014/main" id="{AC0362B6-773F-4A73-80B6-7A9EAA7F42F5}"/>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2" name="Rectangle 7">
                <a:extLst>
                  <a:ext uri="{FF2B5EF4-FFF2-40B4-BE49-F238E27FC236}">
                    <a16:creationId xmlns:a16="http://schemas.microsoft.com/office/drawing/2014/main" id="{93D63594-68BF-4AC2-8EBA-340DD21B8AFB}"/>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3" name="Rectangle 7">
                <a:extLst>
                  <a:ext uri="{FF2B5EF4-FFF2-40B4-BE49-F238E27FC236}">
                    <a16:creationId xmlns:a16="http://schemas.microsoft.com/office/drawing/2014/main" id="{F2E64668-3674-4BB4-A7C0-6D1EE57B1C83}"/>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63" name="Grupo 362">
              <a:extLst>
                <a:ext uri="{FF2B5EF4-FFF2-40B4-BE49-F238E27FC236}">
                  <a16:creationId xmlns:a16="http://schemas.microsoft.com/office/drawing/2014/main" id="{639EDBC4-BC9E-48D8-B268-CDBF9CF1076C}"/>
                </a:ext>
              </a:extLst>
            </p:cNvPr>
            <p:cNvGrpSpPr/>
            <p:nvPr userDrawn="1"/>
          </p:nvGrpSpPr>
          <p:grpSpPr>
            <a:xfrm>
              <a:off x="202027" y="2331100"/>
              <a:ext cx="5158453" cy="26112"/>
              <a:chOff x="202027" y="1840884"/>
              <a:chExt cx="5158453" cy="26112"/>
            </a:xfrm>
          </p:grpSpPr>
          <p:sp>
            <p:nvSpPr>
              <p:cNvPr id="640" name="Rectangle 7">
                <a:extLst>
                  <a:ext uri="{FF2B5EF4-FFF2-40B4-BE49-F238E27FC236}">
                    <a16:creationId xmlns:a16="http://schemas.microsoft.com/office/drawing/2014/main" id="{360AD734-0631-4230-B3A7-913580197124}"/>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1" name="Rectangle 7">
                <a:extLst>
                  <a:ext uri="{FF2B5EF4-FFF2-40B4-BE49-F238E27FC236}">
                    <a16:creationId xmlns:a16="http://schemas.microsoft.com/office/drawing/2014/main" id="{AF0AFE4F-DED0-4658-8146-A474A83CD6B6}"/>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2" name="Rectangle 7">
                <a:extLst>
                  <a:ext uri="{FF2B5EF4-FFF2-40B4-BE49-F238E27FC236}">
                    <a16:creationId xmlns:a16="http://schemas.microsoft.com/office/drawing/2014/main" id="{FDBEE5A4-9A30-4DF1-A652-8E096DF1A689}"/>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3" name="Rectangle 7">
                <a:extLst>
                  <a:ext uri="{FF2B5EF4-FFF2-40B4-BE49-F238E27FC236}">
                    <a16:creationId xmlns:a16="http://schemas.microsoft.com/office/drawing/2014/main" id="{364BFAAE-F71B-41F0-97E5-D2AD7494ECF1}"/>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4" name="Rectangle 7">
                <a:extLst>
                  <a:ext uri="{FF2B5EF4-FFF2-40B4-BE49-F238E27FC236}">
                    <a16:creationId xmlns:a16="http://schemas.microsoft.com/office/drawing/2014/main" id="{33CA1227-6AC8-4206-9E08-9FA36BB9111B}"/>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5" name="Rectangle 7">
                <a:extLst>
                  <a:ext uri="{FF2B5EF4-FFF2-40B4-BE49-F238E27FC236}">
                    <a16:creationId xmlns:a16="http://schemas.microsoft.com/office/drawing/2014/main" id="{9EA9AAAD-0ADA-4729-BBAD-D54918FB161F}"/>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6" name="Rectangle 7">
                <a:extLst>
                  <a:ext uri="{FF2B5EF4-FFF2-40B4-BE49-F238E27FC236}">
                    <a16:creationId xmlns:a16="http://schemas.microsoft.com/office/drawing/2014/main" id="{A192A633-831B-4D5B-BAE3-D3827CB93EF1}"/>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7" name="Rectangle 7">
                <a:extLst>
                  <a:ext uri="{FF2B5EF4-FFF2-40B4-BE49-F238E27FC236}">
                    <a16:creationId xmlns:a16="http://schemas.microsoft.com/office/drawing/2014/main" id="{57E34242-FC14-4745-8FE4-50E672F8D8FC}"/>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8" name="Rectangle 7">
                <a:extLst>
                  <a:ext uri="{FF2B5EF4-FFF2-40B4-BE49-F238E27FC236}">
                    <a16:creationId xmlns:a16="http://schemas.microsoft.com/office/drawing/2014/main" id="{1A21518F-50F7-4154-8B24-001AC977B189}"/>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9" name="Rectangle 7">
                <a:extLst>
                  <a:ext uri="{FF2B5EF4-FFF2-40B4-BE49-F238E27FC236}">
                    <a16:creationId xmlns:a16="http://schemas.microsoft.com/office/drawing/2014/main" id="{E6195A0C-E52D-4417-8E9F-A79165E72005}"/>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0" name="Rectangle 7">
                <a:extLst>
                  <a:ext uri="{FF2B5EF4-FFF2-40B4-BE49-F238E27FC236}">
                    <a16:creationId xmlns:a16="http://schemas.microsoft.com/office/drawing/2014/main" id="{CADBAF45-F827-454C-BF33-401760B17DF3}"/>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1" name="Rectangle 7">
                <a:extLst>
                  <a:ext uri="{FF2B5EF4-FFF2-40B4-BE49-F238E27FC236}">
                    <a16:creationId xmlns:a16="http://schemas.microsoft.com/office/drawing/2014/main" id="{D4902A7F-4837-4556-B84E-2C813BE90C01}"/>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2" name="Rectangle 7">
                <a:extLst>
                  <a:ext uri="{FF2B5EF4-FFF2-40B4-BE49-F238E27FC236}">
                    <a16:creationId xmlns:a16="http://schemas.microsoft.com/office/drawing/2014/main" id="{9D85D3FE-6593-4FC2-A662-47EDA7C36D6D}"/>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3" name="Rectangle 7">
                <a:extLst>
                  <a:ext uri="{FF2B5EF4-FFF2-40B4-BE49-F238E27FC236}">
                    <a16:creationId xmlns:a16="http://schemas.microsoft.com/office/drawing/2014/main" id="{DC7D56F2-2725-4699-9137-75FED6FF9CC6}"/>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4" name="Rectangle 7">
                <a:extLst>
                  <a:ext uri="{FF2B5EF4-FFF2-40B4-BE49-F238E27FC236}">
                    <a16:creationId xmlns:a16="http://schemas.microsoft.com/office/drawing/2014/main" id="{BA1DE28A-B3E5-4532-84BF-1C9A2E6CD5F7}"/>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5" name="Rectangle 7">
                <a:extLst>
                  <a:ext uri="{FF2B5EF4-FFF2-40B4-BE49-F238E27FC236}">
                    <a16:creationId xmlns:a16="http://schemas.microsoft.com/office/drawing/2014/main" id="{2F8380AC-DEFF-4C8D-B8FF-504463E41D4F}"/>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6" name="Rectangle 7">
                <a:extLst>
                  <a:ext uri="{FF2B5EF4-FFF2-40B4-BE49-F238E27FC236}">
                    <a16:creationId xmlns:a16="http://schemas.microsoft.com/office/drawing/2014/main" id="{2E7215A4-0868-4C4D-BF9E-077465A18812}"/>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7" name="Rectangle 7">
                <a:extLst>
                  <a:ext uri="{FF2B5EF4-FFF2-40B4-BE49-F238E27FC236}">
                    <a16:creationId xmlns:a16="http://schemas.microsoft.com/office/drawing/2014/main" id="{00046B11-247E-45F5-9677-CD9AD2CC2FB2}"/>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8" name="Rectangle 7">
                <a:extLst>
                  <a:ext uri="{FF2B5EF4-FFF2-40B4-BE49-F238E27FC236}">
                    <a16:creationId xmlns:a16="http://schemas.microsoft.com/office/drawing/2014/main" id="{31CA8DF1-C6FF-46E9-AC45-5DBBD9CA527A}"/>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9" name="Rectangle 7">
                <a:extLst>
                  <a:ext uri="{FF2B5EF4-FFF2-40B4-BE49-F238E27FC236}">
                    <a16:creationId xmlns:a16="http://schemas.microsoft.com/office/drawing/2014/main" id="{76CFEB8B-D686-40A7-94E6-496BF730910F}"/>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0" name="Rectangle 7">
                <a:extLst>
                  <a:ext uri="{FF2B5EF4-FFF2-40B4-BE49-F238E27FC236}">
                    <a16:creationId xmlns:a16="http://schemas.microsoft.com/office/drawing/2014/main" id="{6F7F2814-4F18-4273-B383-75015FE6A1FF}"/>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1" name="Rectangle 7">
                <a:extLst>
                  <a:ext uri="{FF2B5EF4-FFF2-40B4-BE49-F238E27FC236}">
                    <a16:creationId xmlns:a16="http://schemas.microsoft.com/office/drawing/2014/main" id="{E491B0E7-7282-4202-9D4A-90173DAB0F08}"/>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64" name="Grupo 363">
              <a:extLst>
                <a:ext uri="{FF2B5EF4-FFF2-40B4-BE49-F238E27FC236}">
                  <a16:creationId xmlns:a16="http://schemas.microsoft.com/office/drawing/2014/main" id="{DB50FD98-8594-480F-A018-879FB583AC30}"/>
                </a:ext>
              </a:extLst>
            </p:cNvPr>
            <p:cNvGrpSpPr/>
            <p:nvPr userDrawn="1"/>
          </p:nvGrpSpPr>
          <p:grpSpPr>
            <a:xfrm>
              <a:off x="202027" y="2576208"/>
              <a:ext cx="5158453" cy="26112"/>
              <a:chOff x="202027" y="1840884"/>
              <a:chExt cx="5158453" cy="26112"/>
            </a:xfrm>
          </p:grpSpPr>
          <p:sp>
            <p:nvSpPr>
              <p:cNvPr id="618" name="Rectangle 7">
                <a:extLst>
                  <a:ext uri="{FF2B5EF4-FFF2-40B4-BE49-F238E27FC236}">
                    <a16:creationId xmlns:a16="http://schemas.microsoft.com/office/drawing/2014/main" id="{5A23BB4D-656B-4E37-BC07-01603F7AC2CA}"/>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9" name="Rectangle 7">
                <a:extLst>
                  <a:ext uri="{FF2B5EF4-FFF2-40B4-BE49-F238E27FC236}">
                    <a16:creationId xmlns:a16="http://schemas.microsoft.com/office/drawing/2014/main" id="{CA6E7FD6-3617-4DFB-9A23-00BB46A08042}"/>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0" name="Rectangle 7">
                <a:extLst>
                  <a:ext uri="{FF2B5EF4-FFF2-40B4-BE49-F238E27FC236}">
                    <a16:creationId xmlns:a16="http://schemas.microsoft.com/office/drawing/2014/main" id="{157C1C20-BB07-4F70-A410-17EF616BF7C3}"/>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1" name="Rectangle 7">
                <a:extLst>
                  <a:ext uri="{FF2B5EF4-FFF2-40B4-BE49-F238E27FC236}">
                    <a16:creationId xmlns:a16="http://schemas.microsoft.com/office/drawing/2014/main" id="{81E2D6C1-AA05-4AA8-93C4-127253E744A1}"/>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2" name="Rectangle 7">
                <a:extLst>
                  <a:ext uri="{FF2B5EF4-FFF2-40B4-BE49-F238E27FC236}">
                    <a16:creationId xmlns:a16="http://schemas.microsoft.com/office/drawing/2014/main" id="{2D105A19-3341-4C0B-A550-E07EA48A3A8A}"/>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3" name="Rectangle 7">
                <a:extLst>
                  <a:ext uri="{FF2B5EF4-FFF2-40B4-BE49-F238E27FC236}">
                    <a16:creationId xmlns:a16="http://schemas.microsoft.com/office/drawing/2014/main" id="{549C3AC1-8434-4E11-9FD6-9D09FB4DAF9F}"/>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4" name="Rectangle 7">
                <a:extLst>
                  <a:ext uri="{FF2B5EF4-FFF2-40B4-BE49-F238E27FC236}">
                    <a16:creationId xmlns:a16="http://schemas.microsoft.com/office/drawing/2014/main" id="{F0240F25-D07E-4C51-8C43-4141E3018C8F}"/>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5" name="Rectangle 7">
                <a:extLst>
                  <a:ext uri="{FF2B5EF4-FFF2-40B4-BE49-F238E27FC236}">
                    <a16:creationId xmlns:a16="http://schemas.microsoft.com/office/drawing/2014/main" id="{77BDFDFA-6054-4C35-8EB6-E87E00C58165}"/>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6" name="Rectangle 7">
                <a:extLst>
                  <a:ext uri="{FF2B5EF4-FFF2-40B4-BE49-F238E27FC236}">
                    <a16:creationId xmlns:a16="http://schemas.microsoft.com/office/drawing/2014/main" id="{A41C8633-01FF-4590-8CAE-D9ABFABC83F3}"/>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7" name="Rectangle 7">
                <a:extLst>
                  <a:ext uri="{FF2B5EF4-FFF2-40B4-BE49-F238E27FC236}">
                    <a16:creationId xmlns:a16="http://schemas.microsoft.com/office/drawing/2014/main" id="{4CE0ED79-CB8F-44EC-AD0E-4781D4DA59FF}"/>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8" name="Rectangle 7">
                <a:extLst>
                  <a:ext uri="{FF2B5EF4-FFF2-40B4-BE49-F238E27FC236}">
                    <a16:creationId xmlns:a16="http://schemas.microsoft.com/office/drawing/2014/main" id="{6FFF22C8-64E5-4BB1-A803-084C966F4AB9}"/>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9" name="Rectangle 7">
                <a:extLst>
                  <a:ext uri="{FF2B5EF4-FFF2-40B4-BE49-F238E27FC236}">
                    <a16:creationId xmlns:a16="http://schemas.microsoft.com/office/drawing/2014/main" id="{DFA03101-9C0F-45DA-84E5-5FFD71B5AB92}"/>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0" name="Rectangle 7">
                <a:extLst>
                  <a:ext uri="{FF2B5EF4-FFF2-40B4-BE49-F238E27FC236}">
                    <a16:creationId xmlns:a16="http://schemas.microsoft.com/office/drawing/2014/main" id="{ABCBD088-155C-4737-A2A9-8EC3CADD2C3F}"/>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1" name="Rectangle 7">
                <a:extLst>
                  <a:ext uri="{FF2B5EF4-FFF2-40B4-BE49-F238E27FC236}">
                    <a16:creationId xmlns:a16="http://schemas.microsoft.com/office/drawing/2014/main" id="{FEE9A5F3-C341-450A-B465-541654E9C26C}"/>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2" name="Rectangle 7">
                <a:extLst>
                  <a:ext uri="{FF2B5EF4-FFF2-40B4-BE49-F238E27FC236}">
                    <a16:creationId xmlns:a16="http://schemas.microsoft.com/office/drawing/2014/main" id="{2B1C3B89-7181-422A-8E61-FA3DD3218258}"/>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3" name="Rectangle 7">
                <a:extLst>
                  <a:ext uri="{FF2B5EF4-FFF2-40B4-BE49-F238E27FC236}">
                    <a16:creationId xmlns:a16="http://schemas.microsoft.com/office/drawing/2014/main" id="{2C9226DA-4EE2-49E6-B717-E677790E7A93}"/>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4" name="Rectangle 7">
                <a:extLst>
                  <a:ext uri="{FF2B5EF4-FFF2-40B4-BE49-F238E27FC236}">
                    <a16:creationId xmlns:a16="http://schemas.microsoft.com/office/drawing/2014/main" id="{9347FC43-3FA0-41AA-ACFD-07B43375AB7E}"/>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5" name="Rectangle 7">
                <a:extLst>
                  <a:ext uri="{FF2B5EF4-FFF2-40B4-BE49-F238E27FC236}">
                    <a16:creationId xmlns:a16="http://schemas.microsoft.com/office/drawing/2014/main" id="{6424007A-DE61-4DB4-B5C2-58B48F69E182}"/>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6" name="Rectangle 7">
                <a:extLst>
                  <a:ext uri="{FF2B5EF4-FFF2-40B4-BE49-F238E27FC236}">
                    <a16:creationId xmlns:a16="http://schemas.microsoft.com/office/drawing/2014/main" id="{73581FF7-305C-466E-9B28-CA06339D0486}"/>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7" name="Rectangle 7">
                <a:extLst>
                  <a:ext uri="{FF2B5EF4-FFF2-40B4-BE49-F238E27FC236}">
                    <a16:creationId xmlns:a16="http://schemas.microsoft.com/office/drawing/2014/main" id="{E92A07BB-48C5-49DC-A89B-EF8C91C9A72C}"/>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8" name="Rectangle 7">
                <a:extLst>
                  <a:ext uri="{FF2B5EF4-FFF2-40B4-BE49-F238E27FC236}">
                    <a16:creationId xmlns:a16="http://schemas.microsoft.com/office/drawing/2014/main" id="{DCC91299-6D5B-4D3F-BC82-C2F1C4EC3FAC}"/>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9" name="Rectangle 7">
                <a:extLst>
                  <a:ext uri="{FF2B5EF4-FFF2-40B4-BE49-F238E27FC236}">
                    <a16:creationId xmlns:a16="http://schemas.microsoft.com/office/drawing/2014/main" id="{99E569EB-7386-482E-87B3-A3000F14EA48}"/>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65" name="Grupo 364">
              <a:extLst>
                <a:ext uri="{FF2B5EF4-FFF2-40B4-BE49-F238E27FC236}">
                  <a16:creationId xmlns:a16="http://schemas.microsoft.com/office/drawing/2014/main" id="{B5E02BC5-3276-4488-8205-60F37D95A748}"/>
                </a:ext>
              </a:extLst>
            </p:cNvPr>
            <p:cNvGrpSpPr/>
            <p:nvPr userDrawn="1"/>
          </p:nvGrpSpPr>
          <p:grpSpPr>
            <a:xfrm>
              <a:off x="202027" y="2821316"/>
              <a:ext cx="5158453" cy="26112"/>
              <a:chOff x="202027" y="1840884"/>
              <a:chExt cx="5158453" cy="26112"/>
            </a:xfrm>
          </p:grpSpPr>
          <p:sp>
            <p:nvSpPr>
              <p:cNvPr id="596" name="Rectangle 7">
                <a:extLst>
                  <a:ext uri="{FF2B5EF4-FFF2-40B4-BE49-F238E27FC236}">
                    <a16:creationId xmlns:a16="http://schemas.microsoft.com/office/drawing/2014/main" id="{D0BFB43C-BC15-4366-AC41-ACD60697CF8D}"/>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7" name="Rectangle 7">
                <a:extLst>
                  <a:ext uri="{FF2B5EF4-FFF2-40B4-BE49-F238E27FC236}">
                    <a16:creationId xmlns:a16="http://schemas.microsoft.com/office/drawing/2014/main" id="{3F6C5269-8122-4BD6-90A8-053EFF6065D7}"/>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8" name="Rectangle 7">
                <a:extLst>
                  <a:ext uri="{FF2B5EF4-FFF2-40B4-BE49-F238E27FC236}">
                    <a16:creationId xmlns:a16="http://schemas.microsoft.com/office/drawing/2014/main" id="{4CD354F1-2FFF-4B58-8944-9346A3059C3B}"/>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9" name="Rectangle 7">
                <a:extLst>
                  <a:ext uri="{FF2B5EF4-FFF2-40B4-BE49-F238E27FC236}">
                    <a16:creationId xmlns:a16="http://schemas.microsoft.com/office/drawing/2014/main" id="{0F18D76D-4062-4076-8C6B-53213D5979CB}"/>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0" name="Rectangle 7">
                <a:extLst>
                  <a:ext uri="{FF2B5EF4-FFF2-40B4-BE49-F238E27FC236}">
                    <a16:creationId xmlns:a16="http://schemas.microsoft.com/office/drawing/2014/main" id="{47C44774-7EBC-44AD-95D6-1E379C943199}"/>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1" name="Rectangle 7">
                <a:extLst>
                  <a:ext uri="{FF2B5EF4-FFF2-40B4-BE49-F238E27FC236}">
                    <a16:creationId xmlns:a16="http://schemas.microsoft.com/office/drawing/2014/main" id="{D4300F76-7AB7-409A-835F-9BFFD42663BA}"/>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2" name="Rectangle 7">
                <a:extLst>
                  <a:ext uri="{FF2B5EF4-FFF2-40B4-BE49-F238E27FC236}">
                    <a16:creationId xmlns:a16="http://schemas.microsoft.com/office/drawing/2014/main" id="{43F4559D-BB6F-441D-A673-BD11635CC369}"/>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3" name="Rectangle 7">
                <a:extLst>
                  <a:ext uri="{FF2B5EF4-FFF2-40B4-BE49-F238E27FC236}">
                    <a16:creationId xmlns:a16="http://schemas.microsoft.com/office/drawing/2014/main" id="{C03D4B80-299D-4435-8794-D93D2F80A2D7}"/>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4" name="Rectangle 7">
                <a:extLst>
                  <a:ext uri="{FF2B5EF4-FFF2-40B4-BE49-F238E27FC236}">
                    <a16:creationId xmlns:a16="http://schemas.microsoft.com/office/drawing/2014/main" id="{2B3A7E3D-9F5B-4244-AB39-2FB21337F035}"/>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5" name="Rectangle 7">
                <a:extLst>
                  <a:ext uri="{FF2B5EF4-FFF2-40B4-BE49-F238E27FC236}">
                    <a16:creationId xmlns:a16="http://schemas.microsoft.com/office/drawing/2014/main" id="{BE1FA038-E3F0-4710-A7C3-F8DD6E04FD5B}"/>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6" name="Rectangle 7">
                <a:extLst>
                  <a:ext uri="{FF2B5EF4-FFF2-40B4-BE49-F238E27FC236}">
                    <a16:creationId xmlns:a16="http://schemas.microsoft.com/office/drawing/2014/main" id="{DD750C1B-E3E9-47FC-829D-2230D554D902}"/>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7" name="Rectangle 7">
                <a:extLst>
                  <a:ext uri="{FF2B5EF4-FFF2-40B4-BE49-F238E27FC236}">
                    <a16:creationId xmlns:a16="http://schemas.microsoft.com/office/drawing/2014/main" id="{54E25748-2840-414B-BD36-18A068591FE4}"/>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8" name="Rectangle 7">
                <a:extLst>
                  <a:ext uri="{FF2B5EF4-FFF2-40B4-BE49-F238E27FC236}">
                    <a16:creationId xmlns:a16="http://schemas.microsoft.com/office/drawing/2014/main" id="{9A8A0ADA-E916-4F26-8D54-1A1445FF6AF2}"/>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9" name="Rectangle 7">
                <a:extLst>
                  <a:ext uri="{FF2B5EF4-FFF2-40B4-BE49-F238E27FC236}">
                    <a16:creationId xmlns:a16="http://schemas.microsoft.com/office/drawing/2014/main" id="{C5E27BFC-3324-4EF2-8B31-8135B5F0FB03}"/>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0" name="Rectangle 7">
                <a:extLst>
                  <a:ext uri="{FF2B5EF4-FFF2-40B4-BE49-F238E27FC236}">
                    <a16:creationId xmlns:a16="http://schemas.microsoft.com/office/drawing/2014/main" id="{794E44E1-8B9C-40CE-800D-4081BAF7F3D5}"/>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1" name="Rectangle 7">
                <a:extLst>
                  <a:ext uri="{FF2B5EF4-FFF2-40B4-BE49-F238E27FC236}">
                    <a16:creationId xmlns:a16="http://schemas.microsoft.com/office/drawing/2014/main" id="{608413FB-9B74-4F6F-AC5F-BFCFA6D3A164}"/>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2" name="Rectangle 7">
                <a:extLst>
                  <a:ext uri="{FF2B5EF4-FFF2-40B4-BE49-F238E27FC236}">
                    <a16:creationId xmlns:a16="http://schemas.microsoft.com/office/drawing/2014/main" id="{B3BD084A-86D3-4E7C-BC8D-D6081DBFA050}"/>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3" name="Rectangle 7">
                <a:extLst>
                  <a:ext uri="{FF2B5EF4-FFF2-40B4-BE49-F238E27FC236}">
                    <a16:creationId xmlns:a16="http://schemas.microsoft.com/office/drawing/2014/main" id="{FDE64ADF-A244-43D4-B147-0C19E0AADB8A}"/>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4" name="Rectangle 7">
                <a:extLst>
                  <a:ext uri="{FF2B5EF4-FFF2-40B4-BE49-F238E27FC236}">
                    <a16:creationId xmlns:a16="http://schemas.microsoft.com/office/drawing/2014/main" id="{6B9D4657-C9D5-4EB5-B617-F29B5F60AB8D}"/>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5" name="Rectangle 7">
                <a:extLst>
                  <a:ext uri="{FF2B5EF4-FFF2-40B4-BE49-F238E27FC236}">
                    <a16:creationId xmlns:a16="http://schemas.microsoft.com/office/drawing/2014/main" id="{02E450D8-1661-40BD-A7FD-BAF82E0D63C2}"/>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6" name="Rectangle 7">
                <a:extLst>
                  <a:ext uri="{FF2B5EF4-FFF2-40B4-BE49-F238E27FC236}">
                    <a16:creationId xmlns:a16="http://schemas.microsoft.com/office/drawing/2014/main" id="{DF247D3E-6388-468B-B145-853F0CC2F5CF}"/>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7" name="Rectangle 7">
                <a:extLst>
                  <a:ext uri="{FF2B5EF4-FFF2-40B4-BE49-F238E27FC236}">
                    <a16:creationId xmlns:a16="http://schemas.microsoft.com/office/drawing/2014/main" id="{3B9B4AB3-B636-47CD-B213-202EBAD39DF3}"/>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66" name="Grupo 365">
              <a:extLst>
                <a:ext uri="{FF2B5EF4-FFF2-40B4-BE49-F238E27FC236}">
                  <a16:creationId xmlns:a16="http://schemas.microsoft.com/office/drawing/2014/main" id="{1A67FBAF-9564-4CAE-BCB0-FFA9C712A943}"/>
                </a:ext>
              </a:extLst>
            </p:cNvPr>
            <p:cNvGrpSpPr/>
            <p:nvPr userDrawn="1"/>
          </p:nvGrpSpPr>
          <p:grpSpPr>
            <a:xfrm>
              <a:off x="202027" y="3066424"/>
              <a:ext cx="5158453" cy="26112"/>
              <a:chOff x="202027" y="1840884"/>
              <a:chExt cx="5158453" cy="26112"/>
            </a:xfrm>
          </p:grpSpPr>
          <p:sp>
            <p:nvSpPr>
              <p:cNvPr id="574" name="Rectangle 7">
                <a:extLst>
                  <a:ext uri="{FF2B5EF4-FFF2-40B4-BE49-F238E27FC236}">
                    <a16:creationId xmlns:a16="http://schemas.microsoft.com/office/drawing/2014/main" id="{C37A2B11-62CA-4FDB-958D-404E640E4A2F}"/>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5" name="Rectangle 7">
                <a:extLst>
                  <a:ext uri="{FF2B5EF4-FFF2-40B4-BE49-F238E27FC236}">
                    <a16:creationId xmlns:a16="http://schemas.microsoft.com/office/drawing/2014/main" id="{9B6763F9-E4F8-4431-A573-9D95D0E26DAC}"/>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6" name="Rectangle 7">
                <a:extLst>
                  <a:ext uri="{FF2B5EF4-FFF2-40B4-BE49-F238E27FC236}">
                    <a16:creationId xmlns:a16="http://schemas.microsoft.com/office/drawing/2014/main" id="{960468D4-86D3-4A79-B639-65A5A4855340}"/>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7" name="Rectangle 7">
                <a:extLst>
                  <a:ext uri="{FF2B5EF4-FFF2-40B4-BE49-F238E27FC236}">
                    <a16:creationId xmlns:a16="http://schemas.microsoft.com/office/drawing/2014/main" id="{0FBEA6D2-26AE-41DD-A97E-6CBD0EFD4CFF}"/>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8" name="Rectangle 7">
                <a:extLst>
                  <a:ext uri="{FF2B5EF4-FFF2-40B4-BE49-F238E27FC236}">
                    <a16:creationId xmlns:a16="http://schemas.microsoft.com/office/drawing/2014/main" id="{535DE10C-772B-46AB-AAC3-41CEB5EA320F}"/>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9" name="Rectangle 7">
                <a:extLst>
                  <a:ext uri="{FF2B5EF4-FFF2-40B4-BE49-F238E27FC236}">
                    <a16:creationId xmlns:a16="http://schemas.microsoft.com/office/drawing/2014/main" id="{8DA47912-8A17-4438-AE5E-1B9CDE4BB913}"/>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0" name="Rectangle 7">
                <a:extLst>
                  <a:ext uri="{FF2B5EF4-FFF2-40B4-BE49-F238E27FC236}">
                    <a16:creationId xmlns:a16="http://schemas.microsoft.com/office/drawing/2014/main" id="{F63C407D-4742-48C9-AF2A-96F97C1A0F57}"/>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1" name="Rectangle 7">
                <a:extLst>
                  <a:ext uri="{FF2B5EF4-FFF2-40B4-BE49-F238E27FC236}">
                    <a16:creationId xmlns:a16="http://schemas.microsoft.com/office/drawing/2014/main" id="{4254ED12-6D77-4B52-BCCA-AC70C89F23E0}"/>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2" name="Rectangle 7">
                <a:extLst>
                  <a:ext uri="{FF2B5EF4-FFF2-40B4-BE49-F238E27FC236}">
                    <a16:creationId xmlns:a16="http://schemas.microsoft.com/office/drawing/2014/main" id="{96C78C19-F242-41CD-8867-B083B61E4C99}"/>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3" name="Rectangle 7">
                <a:extLst>
                  <a:ext uri="{FF2B5EF4-FFF2-40B4-BE49-F238E27FC236}">
                    <a16:creationId xmlns:a16="http://schemas.microsoft.com/office/drawing/2014/main" id="{80160FAD-E4F7-46E2-8A08-A1E0C62ACB73}"/>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4" name="Rectangle 7">
                <a:extLst>
                  <a:ext uri="{FF2B5EF4-FFF2-40B4-BE49-F238E27FC236}">
                    <a16:creationId xmlns:a16="http://schemas.microsoft.com/office/drawing/2014/main" id="{E3779D6C-ADBD-44FE-8524-EE60ECAC99A5}"/>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5" name="Rectangle 7">
                <a:extLst>
                  <a:ext uri="{FF2B5EF4-FFF2-40B4-BE49-F238E27FC236}">
                    <a16:creationId xmlns:a16="http://schemas.microsoft.com/office/drawing/2014/main" id="{2AF71693-47EC-4FAE-8E08-25F9D2A6ABFD}"/>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6" name="Rectangle 7">
                <a:extLst>
                  <a:ext uri="{FF2B5EF4-FFF2-40B4-BE49-F238E27FC236}">
                    <a16:creationId xmlns:a16="http://schemas.microsoft.com/office/drawing/2014/main" id="{B9D534EC-A335-4BF3-84C7-67DD62F8B5F1}"/>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7" name="Rectangle 7">
                <a:extLst>
                  <a:ext uri="{FF2B5EF4-FFF2-40B4-BE49-F238E27FC236}">
                    <a16:creationId xmlns:a16="http://schemas.microsoft.com/office/drawing/2014/main" id="{9F095C90-8689-4855-8069-E64035C9F333}"/>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8" name="Rectangle 7">
                <a:extLst>
                  <a:ext uri="{FF2B5EF4-FFF2-40B4-BE49-F238E27FC236}">
                    <a16:creationId xmlns:a16="http://schemas.microsoft.com/office/drawing/2014/main" id="{680C1D0E-1BC3-4F35-8122-C234B1E52425}"/>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9" name="Rectangle 7">
                <a:extLst>
                  <a:ext uri="{FF2B5EF4-FFF2-40B4-BE49-F238E27FC236}">
                    <a16:creationId xmlns:a16="http://schemas.microsoft.com/office/drawing/2014/main" id="{419A6D7E-3BB8-4205-8D8E-399DE551A9BE}"/>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0" name="Rectangle 7">
                <a:extLst>
                  <a:ext uri="{FF2B5EF4-FFF2-40B4-BE49-F238E27FC236}">
                    <a16:creationId xmlns:a16="http://schemas.microsoft.com/office/drawing/2014/main" id="{BAFE59E6-298F-40F2-933D-01F5062845EE}"/>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1" name="Rectangle 7">
                <a:extLst>
                  <a:ext uri="{FF2B5EF4-FFF2-40B4-BE49-F238E27FC236}">
                    <a16:creationId xmlns:a16="http://schemas.microsoft.com/office/drawing/2014/main" id="{F6609FC9-B917-411B-95B2-47D2DB8B1E6A}"/>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2" name="Rectangle 7">
                <a:extLst>
                  <a:ext uri="{FF2B5EF4-FFF2-40B4-BE49-F238E27FC236}">
                    <a16:creationId xmlns:a16="http://schemas.microsoft.com/office/drawing/2014/main" id="{5EE5A876-1CCC-4DB2-8D5D-F7048892EB6B}"/>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3" name="Rectangle 7">
                <a:extLst>
                  <a:ext uri="{FF2B5EF4-FFF2-40B4-BE49-F238E27FC236}">
                    <a16:creationId xmlns:a16="http://schemas.microsoft.com/office/drawing/2014/main" id="{81F39ED7-CA8D-4D6C-A115-B2A8817E06D6}"/>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4" name="Rectangle 7">
                <a:extLst>
                  <a:ext uri="{FF2B5EF4-FFF2-40B4-BE49-F238E27FC236}">
                    <a16:creationId xmlns:a16="http://schemas.microsoft.com/office/drawing/2014/main" id="{C6FB0A89-9C9C-4316-BE91-2C42B5843FAB}"/>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5" name="Rectangle 7">
                <a:extLst>
                  <a:ext uri="{FF2B5EF4-FFF2-40B4-BE49-F238E27FC236}">
                    <a16:creationId xmlns:a16="http://schemas.microsoft.com/office/drawing/2014/main" id="{F670039C-2562-4EDD-B4A2-2E033F2D2BE2}"/>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67" name="Grupo 366">
              <a:extLst>
                <a:ext uri="{FF2B5EF4-FFF2-40B4-BE49-F238E27FC236}">
                  <a16:creationId xmlns:a16="http://schemas.microsoft.com/office/drawing/2014/main" id="{9DB8BF56-A57A-4AE7-8F99-E234B1910EEE}"/>
                </a:ext>
              </a:extLst>
            </p:cNvPr>
            <p:cNvGrpSpPr/>
            <p:nvPr userDrawn="1"/>
          </p:nvGrpSpPr>
          <p:grpSpPr>
            <a:xfrm>
              <a:off x="202027" y="3311532"/>
              <a:ext cx="5158453" cy="26112"/>
              <a:chOff x="202027" y="1840884"/>
              <a:chExt cx="5158453" cy="26112"/>
            </a:xfrm>
          </p:grpSpPr>
          <p:sp>
            <p:nvSpPr>
              <p:cNvPr id="552" name="Rectangle 7">
                <a:extLst>
                  <a:ext uri="{FF2B5EF4-FFF2-40B4-BE49-F238E27FC236}">
                    <a16:creationId xmlns:a16="http://schemas.microsoft.com/office/drawing/2014/main" id="{8DB010D2-2394-4DA8-9757-43183DDAB829}"/>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3" name="Rectangle 7">
                <a:extLst>
                  <a:ext uri="{FF2B5EF4-FFF2-40B4-BE49-F238E27FC236}">
                    <a16:creationId xmlns:a16="http://schemas.microsoft.com/office/drawing/2014/main" id="{B4D324C9-5F20-4166-B2A7-7F19F368112C}"/>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4" name="Rectangle 7">
                <a:extLst>
                  <a:ext uri="{FF2B5EF4-FFF2-40B4-BE49-F238E27FC236}">
                    <a16:creationId xmlns:a16="http://schemas.microsoft.com/office/drawing/2014/main" id="{09263C88-9743-4254-8ADA-1EB6F36459A2}"/>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5" name="Rectangle 7">
                <a:extLst>
                  <a:ext uri="{FF2B5EF4-FFF2-40B4-BE49-F238E27FC236}">
                    <a16:creationId xmlns:a16="http://schemas.microsoft.com/office/drawing/2014/main" id="{39D42D15-538F-458A-9AEB-35F9C6F2CFE3}"/>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6" name="Rectangle 7">
                <a:extLst>
                  <a:ext uri="{FF2B5EF4-FFF2-40B4-BE49-F238E27FC236}">
                    <a16:creationId xmlns:a16="http://schemas.microsoft.com/office/drawing/2014/main" id="{9EE8E8B6-6398-4AD3-B7D9-F4920E6540D6}"/>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7" name="Rectangle 7">
                <a:extLst>
                  <a:ext uri="{FF2B5EF4-FFF2-40B4-BE49-F238E27FC236}">
                    <a16:creationId xmlns:a16="http://schemas.microsoft.com/office/drawing/2014/main" id="{CF817730-211C-4DA9-802E-86EF0C1D0FB1}"/>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8" name="Rectangle 7">
                <a:extLst>
                  <a:ext uri="{FF2B5EF4-FFF2-40B4-BE49-F238E27FC236}">
                    <a16:creationId xmlns:a16="http://schemas.microsoft.com/office/drawing/2014/main" id="{63B774DD-E5AA-4E5B-80C8-5A2E3FD8CFEA}"/>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9" name="Rectangle 7">
                <a:extLst>
                  <a:ext uri="{FF2B5EF4-FFF2-40B4-BE49-F238E27FC236}">
                    <a16:creationId xmlns:a16="http://schemas.microsoft.com/office/drawing/2014/main" id="{335B1A5A-4C4B-4ED0-AD2F-17E2039CBFE5}"/>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0" name="Rectangle 7">
                <a:extLst>
                  <a:ext uri="{FF2B5EF4-FFF2-40B4-BE49-F238E27FC236}">
                    <a16:creationId xmlns:a16="http://schemas.microsoft.com/office/drawing/2014/main" id="{E91CF9FD-3323-491E-8EC7-CC08ABF2A118}"/>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1" name="Rectangle 7">
                <a:extLst>
                  <a:ext uri="{FF2B5EF4-FFF2-40B4-BE49-F238E27FC236}">
                    <a16:creationId xmlns:a16="http://schemas.microsoft.com/office/drawing/2014/main" id="{E6F899E8-FB62-4800-825C-980274C5FC52}"/>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2" name="Rectangle 7">
                <a:extLst>
                  <a:ext uri="{FF2B5EF4-FFF2-40B4-BE49-F238E27FC236}">
                    <a16:creationId xmlns:a16="http://schemas.microsoft.com/office/drawing/2014/main" id="{B90CC72F-483A-4896-8EDF-D6BDF396B86E}"/>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3" name="Rectangle 7">
                <a:extLst>
                  <a:ext uri="{FF2B5EF4-FFF2-40B4-BE49-F238E27FC236}">
                    <a16:creationId xmlns:a16="http://schemas.microsoft.com/office/drawing/2014/main" id="{9E67F620-67B6-4BEE-99B2-D965F8F4B070}"/>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4" name="Rectangle 7">
                <a:extLst>
                  <a:ext uri="{FF2B5EF4-FFF2-40B4-BE49-F238E27FC236}">
                    <a16:creationId xmlns:a16="http://schemas.microsoft.com/office/drawing/2014/main" id="{F836A126-8D2C-41C1-A603-6AD4B1D1EE44}"/>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5" name="Rectangle 7">
                <a:extLst>
                  <a:ext uri="{FF2B5EF4-FFF2-40B4-BE49-F238E27FC236}">
                    <a16:creationId xmlns:a16="http://schemas.microsoft.com/office/drawing/2014/main" id="{4CBBC137-F4F8-4636-89DE-EDE9471CA8DD}"/>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6" name="Rectangle 7">
                <a:extLst>
                  <a:ext uri="{FF2B5EF4-FFF2-40B4-BE49-F238E27FC236}">
                    <a16:creationId xmlns:a16="http://schemas.microsoft.com/office/drawing/2014/main" id="{7FF3E9DC-CFE0-4333-8239-2D0B1B8799AA}"/>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7" name="Rectangle 7">
                <a:extLst>
                  <a:ext uri="{FF2B5EF4-FFF2-40B4-BE49-F238E27FC236}">
                    <a16:creationId xmlns:a16="http://schemas.microsoft.com/office/drawing/2014/main" id="{67739747-86EA-4060-83E5-B819C39F7E31}"/>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8" name="Rectangle 7">
                <a:extLst>
                  <a:ext uri="{FF2B5EF4-FFF2-40B4-BE49-F238E27FC236}">
                    <a16:creationId xmlns:a16="http://schemas.microsoft.com/office/drawing/2014/main" id="{EC2E2216-0169-4B37-8052-3BF040053BFA}"/>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9" name="Rectangle 7">
                <a:extLst>
                  <a:ext uri="{FF2B5EF4-FFF2-40B4-BE49-F238E27FC236}">
                    <a16:creationId xmlns:a16="http://schemas.microsoft.com/office/drawing/2014/main" id="{C2DF1817-C78D-4E69-8D53-78F51E2CBCB4}"/>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0" name="Rectangle 7">
                <a:extLst>
                  <a:ext uri="{FF2B5EF4-FFF2-40B4-BE49-F238E27FC236}">
                    <a16:creationId xmlns:a16="http://schemas.microsoft.com/office/drawing/2014/main" id="{FAA7A0B1-FE9E-42A5-B15C-81457DB5A6D1}"/>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1" name="Rectangle 7">
                <a:extLst>
                  <a:ext uri="{FF2B5EF4-FFF2-40B4-BE49-F238E27FC236}">
                    <a16:creationId xmlns:a16="http://schemas.microsoft.com/office/drawing/2014/main" id="{15EB4D0A-6A2B-4123-BBF8-53C3C48A2907}"/>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2" name="Rectangle 7">
                <a:extLst>
                  <a:ext uri="{FF2B5EF4-FFF2-40B4-BE49-F238E27FC236}">
                    <a16:creationId xmlns:a16="http://schemas.microsoft.com/office/drawing/2014/main" id="{FD527FAA-6EC9-448B-BC71-BCF5ED4D0594}"/>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3" name="Rectangle 7">
                <a:extLst>
                  <a:ext uri="{FF2B5EF4-FFF2-40B4-BE49-F238E27FC236}">
                    <a16:creationId xmlns:a16="http://schemas.microsoft.com/office/drawing/2014/main" id="{782B2E98-9487-4761-99A8-DC13CC891AD6}"/>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68" name="Grupo 367">
              <a:extLst>
                <a:ext uri="{FF2B5EF4-FFF2-40B4-BE49-F238E27FC236}">
                  <a16:creationId xmlns:a16="http://schemas.microsoft.com/office/drawing/2014/main" id="{6D7F989A-DD72-459A-B284-95E87D47DE09}"/>
                </a:ext>
              </a:extLst>
            </p:cNvPr>
            <p:cNvGrpSpPr/>
            <p:nvPr userDrawn="1"/>
          </p:nvGrpSpPr>
          <p:grpSpPr>
            <a:xfrm>
              <a:off x="202027" y="3556640"/>
              <a:ext cx="5158453" cy="26112"/>
              <a:chOff x="202027" y="1840884"/>
              <a:chExt cx="5158453" cy="26112"/>
            </a:xfrm>
          </p:grpSpPr>
          <p:sp>
            <p:nvSpPr>
              <p:cNvPr id="530" name="Rectangle 7">
                <a:extLst>
                  <a:ext uri="{FF2B5EF4-FFF2-40B4-BE49-F238E27FC236}">
                    <a16:creationId xmlns:a16="http://schemas.microsoft.com/office/drawing/2014/main" id="{E5599889-D15F-40CF-B2F3-0D64F2F9A25E}"/>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1" name="Rectangle 7">
                <a:extLst>
                  <a:ext uri="{FF2B5EF4-FFF2-40B4-BE49-F238E27FC236}">
                    <a16:creationId xmlns:a16="http://schemas.microsoft.com/office/drawing/2014/main" id="{187D3DB4-3EF7-4763-8EA8-1C74B3667495}"/>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2" name="Rectangle 7">
                <a:extLst>
                  <a:ext uri="{FF2B5EF4-FFF2-40B4-BE49-F238E27FC236}">
                    <a16:creationId xmlns:a16="http://schemas.microsoft.com/office/drawing/2014/main" id="{DACCDFB1-DE96-4DAF-B674-6367E89B0A00}"/>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3" name="Rectangle 7">
                <a:extLst>
                  <a:ext uri="{FF2B5EF4-FFF2-40B4-BE49-F238E27FC236}">
                    <a16:creationId xmlns:a16="http://schemas.microsoft.com/office/drawing/2014/main" id="{5271BEFD-FA1A-4D03-86F1-3686E54ED7BE}"/>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4" name="Rectangle 7">
                <a:extLst>
                  <a:ext uri="{FF2B5EF4-FFF2-40B4-BE49-F238E27FC236}">
                    <a16:creationId xmlns:a16="http://schemas.microsoft.com/office/drawing/2014/main" id="{36409303-3EC5-4A6A-BB9A-2BFA8FC6130B}"/>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5" name="Rectangle 7">
                <a:extLst>
                  <a:ext uri="{FF2B5EF4-FFF2-40B4-BE49-F238E27FC236}">
                    <a16:creationId xmlns:a16="http://schemas.microsoft.com/office/drawing/2014/main" id="{393E4544-8CC6-401E-9B86-B1B20A0CB3AB}"/>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6" name="Rectangle 7">
                <a:extLst>
                  <a:ext uri="{FF2B5EF4-FFF2-40B4-BE49-F238E27FC236}">
                    <a16:creationId xmlns:a16="http://schemas.microsoft.com/office/drawing/2014/main" id="{7D7794BF-919B-4184-A7C4-7E36078BEDA6}"/>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7" name="Rectangle 7">
                <a:extLst>
                  <a:ext uri="{FF2B5EF4-FFF2-40B4-BE49-F238E27FC236}">
                    <a16:creationId xmlns:a16="http://schemas.microsoft.com/office/drawing/2014/main" id="{3F57D021-75ED-4A44-AF99-E3971E770D5B}"/>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8" name="Rectangle 7">
                <a:extLst>
                  <a:ext uri="{FF2B5EF4-FFF2-40B4-BE49-F238E27FC236}">
                    <a16:creationId xmlns:a16="http://schemas.microsoft.com/office/drawing/2014/main" id="{3ADC9149-927B-40D2-AFFB-89196804ADD5}"/>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9" name="Rectangle 7">
                <a:extLst>
                  <a:ext uri="{FF2B5EF4-FFF2-40B4-BE49-F238E27FC236}">
                    <a16:creationId xmlns:a16="http://schemas.microsoft.com/office/drawing/2014/main" id="{D9E204A1-0BF0-4772-A586-53946242A416}"/>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0" name="Rectangle 7">
                <a:extLst>
                  <a:ext uri="{FF2B5EF4-FFF2-40B4-BE49-F238E27FC236}">
                    <a16:creationId xmlns:a16="http://schemas.microsoft.com/office/drawing/2014/main" id="{187A234A-A0C3-4156-B663-6263A26098AD}"/>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1" name="Rectangle 7">
                <a:extLst>
                  <a:ext uri="{FF2B5EF4-FFF2-40B4-BE49-F238E27FC236}">
                    <a16:creationId xmlns:a16="http://schemas.microsoft.com/office/drawing/2014/main" id="{8E13BD5B-DE61-4765-8627-B3BC064C3EF9}"/>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2" name="Rectangle 7">
                <a:extLst>
                  <a:ext uri="{FF2B5EF4-FFF2-40B4-BE49-F238E27FC236}">
                    <a16:creationId xmlns:a16="http://schemas.microsoft.com/office/drawing/2014/main" id="{8FB6160B-FA29-4690-8DA9-88068AC515C9}"/>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3" name="Rectangle 7">
                <a:extLst>
                  <a:ext uri="{FF2B5EF4-FFF2-40B4-BE49-F238E27FC236}">
                    <a16:creationId xmlns:a16="http://schemas.microsoft.com/office/drawing/2014/main" id="{5438F57B-52CE-4DD3-9D09-8A242A52AEAD}"/>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4" name="Rectangle 7">
                <a:extLst>
                  <a:ext uri="{FF2B5EF4-FFF2-40B4-BE49-F238E27FC236}">
                    <a16:creationId xmlns:a16="http://schemas.microsoft.com/office/drawing/2014/main" id="{CA2F6EB0-1974-447C-AB07-2999A32DD138}"/>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5" name="Rectangle 7">
                <a:extLst>
                  <a:ext uri="{FF2B5EF4-FFF2-40B4-BE49-F238E27FC236}">
                    <a16:creationId xmlns:a16="http://schemas.microsoft.com/office/drawing/2014/main" id="{47A7097B-DFCA-496A-9496-3205DE46C3FF}"/>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6" name="Rectangle 7">
                <a:extLst>
                  <a:ext uri="{FF2B5EF4-FFF2-40B4-BE49-F238E27FC236}">
                    <a16:creationId xmlns:a16="http://schemas.microsoft.com/office/drawing/2014/main" id="{CD4EA22C-F665-4704-BF61-9CDD06EB99D4}"/>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7" name="Rectangle 7">
                <a:extLst>
                  <a:ext uri="{FF2B5EF4-FFF2-40B4-BE49-F238E27FC236}">
                    <a16:creationId xmlns:a16="http://schemas.microsoft.com/office/drawing/2014/main" id="{ADD812BC-9B7E-4925-BBA5-EE98D1929AC5}"/>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8" name="Rectangle 7">
                <a:extLst>
                  <a:ext uri="{FF2B5EF4-FFF2-40B4-BE49-F238E27FC236}">
                    <a16:creationId xmlns:a16="http://schemas.microsoft.com/office/drawing/2014/main" id="{DA889F1D-F405-4CFA-87F7-C62213E43952}"/>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9" name="Rectangle 7">
                <a:extLst>
                  <a:ext uri="{FF2B5EF4-FFF2-40B4-BE49-F238E27FC236}">
                    <a16:creationId xmlns:a16="http://schemas.microsoft.com/office/drawing/2014/main" id="{EBAD72E7-27C9-478B-A6E7-F89B369710C6}"/>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0" name="Rectangle 7">
                <a:extLst>
                  <a:ext uri="{FF2B5EF4-FFF2-40B4-BE49-F238E27FC236}">
                    <a16:creationId xmlns:a16="http://schemas.microsoft.com/office/drawing/2014/main" id="{2D1D0EFF-F4DF-4061-9BD1-31AB37C7B33F}"/>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1" name="Rectangle 7">
                <a:extLst>
                  <a:ext uri="{FF2B5EF4-FFF2-40B4-BE49-F238E27FC236}">
                    <a16:creationId xmlns:a16="http://schemas.microsoft.com/office/drawing/2014/main" id="{8D26B3BD-8710-4A68-B6D6-A12A96E48F1D}"/>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69" name="Grupo 368">
              <a:extLst>
                <a:ext uri="{FF2B5EF4-FFF2-40B4-BE49-F238E27FC236}">
                  <a16:creationId xmlns:a16="http://schemas.microsoft.com/office/drawing/2014/main" id="{F2C5656D-FF2C-4D97-A5B2-9BBA9F6C6A63}"/>
                </a:ext>
              </a:extLst>
            </p:cNvPr>
            <p:cNvGrpSpPr/>
            <p:nvPr userDrawn="1"/>
          </p:nvGrpSpPr>
          <p:grpSpPr>
            <a:xfrm>
              <a:off x="202027" y="3801748"/>
              <a:ext cx="5158453" cy="26112"/>
              <a:chOff x="202027" y="1840884"/>
              <a:chExt cx="5158453" cy="26112"/>
            </a:xfrm>
          </p:grpSpPr>
          <p:sp>
            <p:nvSpPr>
              <p:cNvPr id="508" name="Rectangle 7">
                <a:extLst>
                  <a:ext uri="{FF2B5EF4-FFF2-40B4-BE49-F238E27FC236}">
                    <a16:creationId xmlns:a16="http://schemas.microsoft.com/office/drawing/2014/main" id="{0C3CFE1A-DE95-4898-B121-C0DEAB660B0C}"/>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9" name="Rectangle 7">
                <a:extLst>
                  <a:ext uri="{FF2B5EF4-FFF2-40B4-BE49-F238E27FC236}">
                    <a16:creationId xmlns:a16="http://schemas.microsoft.com/office/drawing/2014/main" id="{B98BAE4B-EA6A-49C4-8414-209C4D18B09D}"/>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0" name="Rectangle 7">
                <a:extLst>
                  <a:ext uri="{FF2B5EF4-FFF2-40B4-BE49-F238E27FC236}">
                    <a16:creationId xmlns:a16="http://schemas.microsoft.com/office/drawing/2014/main" id="{2A887910-1313-4037-9C34-A806D47437A0}"/>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1" name="Rectangle 7">
                <a:extLst>
                  <a:ext uri="{FF2B5EF4-FFF2-40B4-BE49-F238E27FC236}">
                    <a16:creationId xmlns:a16="http://schemas.microsoft.com/office/drawing/2014/main" id="{AF042302-F31E-4209-85BF-074BB52A2D4B}"/>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2" name="Rectangle 7">
                <a:extLst>
                  <a:ext uri="{FF2B5EF4-FFF2-40B4-BE49-F238E27FC236}">
                    <a16:creationId xmlns:a16="http://schemas.microsoft.com/office/drawing/2014/main" id="{3125C500-A82A-4B0E-AEFB-8A8AAE6106E4}"/>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3" name="Rectangle 7">
                <a:extLst>
                  <a:ext uri="{FF2B5EF4-FFF2-40B4-BE49-F238E27FC236}">
                    <a16:creationId xmlns:a16="http://schemas.microsoft.com/office/drawing/2014/main" id="{BC5CC963-5010-4BA4-AEB6-5CF7AF822C21}"/>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4" name="Rectangle 7">
                <a:extLst>
                  <a:ext uri="{FF2B5EF4-FFF2-40B4-BE49-F238E27FC236}">
                    <a16:creationId xmlns:a16="http://schemas.microsoft.com/office/drawing/2014/main" id="{D103D4D8-320B-4021-B7A0-178DED007108}"/>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5" name="Rectangle 7">
                <a:extLst>
                  <a:ext uri="{FF2B5EF4-FFF2-40B4-BE49-F238E27FC236}">
                    <a16:creationId xmlns:a16="http://schemas.microsoft.com/office/drawing/2014/main" id="{824ED976-FFE6-43A7-AB4D-CE1177094D00}"/>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6" name="Rectangle 7">
                <a:extLst>
                  <a:ext uri="{FF2B5EF4-FFF2-40B4-BE49-F238E27FC236}">
                    <a16:creationId xmlns:a16="http://schemas.microsoft.com/office/drawing/2014/main" id="{31606E22-2E4B-49F4-8480-017424A9E84F}"/>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7" name="Rectangle 7">
                <a:extLst>
                  <a:ext uri="{FF2B5EF4-FFF2-40B4-BE49-F238E27FC236}">
                    <a16:creationId xmlns:a16="http://schemas.microsoft.com/office/drawing/2014/main" id="{FF17F722-DEE1-45B7-B81E-7FBBBEA45D21}"/>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8" name="Rectangle 7">
                <a:extLst>
                  <a:ext uri="{FF2B5EF4-FFF2-40B4-BE49-F238E27FC236}">
                    <a16:creationId xmlns:a16="http://schemas.microsoft.com/office/drawing/2014/main" id="{0058B3E8-C747-49CE-BD6B-12D342C1D08C}"/>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9" name="Rectangle 7">
                <a:extLst>
                  <a:ext uri="{FF2B5EF4-FFF2-40B4-BE49-F238E27FC236}">
                    <a16:creationId xmlns:a16="http://schemas.microsoft.com/office/drawing/2014/main" id="{70D543F6-6109-46ED-AA74-B3B9B53A728B}"/>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0" name="Rectangle 7">
                <a:extLst>
                  <a:ext uri="{FF2B5EF4-FFF2-40B4-BE49-F238E27FC236}">
                    <a16:creationId xmlns:a16="http://schemas.microsoft.com/office/drawing/2014/main" id="{AC8336F7-61DD-4163-97EE-F2A70A148C23}"/>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1" name="Rectangle 7">
                <a:extLst>
                  <a:ext uri="{FF2B5EF4-FFF2-40B4-BE49-F238E27FC236}">
                    <a16:creationId xmlns:a16="http://schemas.microsoft.com/office/drawing/2014/main" id="{509F73C5-68A9-4834-BCD0-48604186610D}"/>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2" name="Rectangle 7">
                <a:extLst>
                  <a:ext uri="{FF2B5EF4-FFF2-40B4-BE49-F238E27FC236}">
                    <a16:creationId xmlns:a16="http://schemas.microsoft.com/office/drawing/2014/main" id="{B48AA0CF-069E-406C-BABB-E28BFA5C9ADE}"/>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3" name="Rectangle 7">
                <a:extLst>
                  <a:ext uri="{FF2B5EF4-FFF2-40B4-BE49-F238E27FC236}">
                    <a16:creationId xmlns:a16="http://schemas.microsoft.com/office/drawing/2014/main" id="{6A148F53-37C8-4C0C-A9D6-BCF818D26556}"/>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 name="Rectangle 7">
                <a:extLst>
                  <a:ext uri="{FF2B5EF4-FFF2-40B4-BE49-F238E27FC236}">
                    <a16:creationId xmlns:a16="http://schemas.microsoft.com/office/drawing/2014/main" id="{DAD30D5D-4D54-4B9B-A8BD-894EAE3BD618}"/>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 name="Rectangle 7">
                <a:extLst>
                  <a:ext uri="{FF2B5EF4-FFF2-40B4-BE49-F238E27FC236}">
                    <a16:creationId xmlns:a16="http://schemas.microsoft.com/office/drawing/2014/main" id="{F963301A-52DE-4E2E-A8F1-EEF19CACF913}"/>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 name="Rectangle 7">
                <a:extLst>
                  <a:ext uri="{FF2B5EF4-FFF2-40B4-BE49-F238E27FC236}">
                    <a16:creationId xmlns:a16="http://schemas.microsoft.com/office/drawing/2014/main" id="{B1DA4A99-F19F-4B88-B038-74703B1DDE3B}"/>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 name="Rectangle 7">
                <a:extLst>
                  <a:ext uri="{FF2B5EF4-FFF2-40B4-BE49-F238E27FC236}">
                    <a16:creationId xmlns:a16="http://schemas.microsoft.com/office/drawing/2014/main" id="{51A7E3E2-AD07-4783-8BCA-ED01C4084EDE}"/>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 name="Rectangle 7">
                <a:extLst>
                  <a:ext uri="{FF2B5EF4-FFF2-40B4-BE49-F238E27FC236}">
                    <a16:creationId xmlns:a16="http://schemas.microsoft.com/office/drawing/2014/main" id="{CDE4C078-BF51-4704-8A77-C12213A4382E}"/>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9" name="Rectangle 7">
                <a:extLst>
                  <a:ext uri="{FF2B5EF4-FFF2-40B4-BE49-F238E27FC236}">
                    <a16:creationId xmlns:a16="http://schemas.microsoft.com/office/drawing/2014/main" id="{C01F53F5-B721-4447-9034-1872C43C1F86}"/>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70" name="Grupo 369">
              <a:extLst>
                <a:ext uri="{FF2B5EF4-FFF2-40B4-BE49-F238E27FC236}">
                  <a16:creationId xmlns:a16="http://schemas.microsoft.com/office/drawing/2014/main" id="{AAFE30B6-875E-46C5-AC15-58629949CBFF}"/>
                </a:ext>
              </a:extLst>
            </p:cNvPr>
            <p:cNvGrpSpPr/>
            <p:nvPr userDrawn="1"/>
          </p:nvGrpSpPr>
          <p:grpSpPr>
            <a:xfrm>
              <a:off x="202027" y="4046856"/>
              <a:ext cx="5158453" cy="26112"/>
              <a:chOff x="202027" y="1840884"/>
              <a:chExt cx="5158453" cy="26112"/>
            </a:xfrm>
          </p:grpSpPr>
          <p:sp>
            <p:nvSpPr>
              <p:cNvPr id="486" name="Rectangle 7">
                <a:extLst>
                  <a:ext uri="{FF2B5EF4-FFF2-40B4-BE49-F238E27FC236}">
                    <a16:creationId xmlns:a16="http://schemas.microsoft.com/office/drawing/2014/main" id="{9DA7DA7A-7D24-48BB-A547-EAA887095F2B}"/>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7" name="Rectangle 7">
                <a:extLst>
                  <a:ext uri="{FF2B5EF4-FFF2-40B4-BE49-F238E27FC236}">
                    <a16:creationId xmlns:a16="http://schemas.microsoft.com/office/drawing/2014/main" id="{7F3D8DCB-546A-4DC4-9A1E-293BC29A9278}"/>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8" name="Rectangle 7">
                <a:extLst>
                  <a:ext uri="{FF2B5EF4-FFF2-40B4-BE49-F238E27FC236}">
                    <a16:creationId xmlns:a16="http://schemas.microsoft.com/office/drawing/2014/main" id="{823F208B-2548-44D8-8820-92EE6FA2E413}"/>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9" name="Rectangle 7">
                <a:extLst>
                  <a:ext uri="{FF2B5EF4-FFF2-40B4-BE49-F238E27FC236}">
                    <a16:creationId xmlns:a16="http://schemas.microsoft.com/office/drawing/2014/main" id="{95B00E0E-27A6-4984-867A-C124E5AF223A}"/>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0" name="Rectangle 7">
                <a:extLst>
                  <a:ext uri="{FF2B5EF4-FFF2-40B4-BE49-F238E27FC236}">
                    <a16:creationId xmlns:a16="http://schemas.microsoft.com/office/drawing/2014/main" id="{6B816210-5BFD-404B-9537-F192C9F5BD2B}"/>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1" name="Rectangle 7">
                <a:extLst>
                  <a:ext uri="{FF2B5EF4-FFF2-40B4-BE49-F238E27FC236}">
                    <a16:creationId xmlns:a16="http://schemas.microsoft.com/office/drawing/2014/main" id="{FFE16EB5-2E08-4FA3-8BE7-6418DB70F541}"/>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 name="Rectangle 7">
                <a:extLst>
                  <a:ext uri="{FF2B5EF4-FFF2-40B4-BE49-F238E27FC236}">
                    <a16:creationId xmlns:a16="http://schemas.microsoft.com/office/drawing/2014/main" id="{42648EB0-CC44-493A-B48A-D64D33F21360}"/>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3" name="Rectangle 7">
                <a:extLst>
                  <a:ext uri="{FF2B5EF4-FFF2-40B4-BE49-F238E27FC236}">
                    <a16:creationId xmlns:a16="http://schemas.microsoft.com/office/drawing/2014/main" id="{85B1B627-45DA-4E56-92D0-E141AFA6CA80}"/>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4" name="Rectangle 7">
                <a:extLst>
                  <a:ext uri="{FF2B5EF4-FFF2-40B4-BE49-F238E27FC236}">
                    <a16:creationId xmlns:a16="http://schemas.microsoft.com/office/drawing/2014/main" id="{57A05112-CE59-49DD-9775-F8886B68A89D}"/>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5" name="Rectangle 7">
                <a:extLst>
                  <a:ext uri="{FF2B5EF4-FFF2-40B4-BE49-F238E27FC236}">
                    <a16:creationId xmlns:a16="http://schemas.microsoft.com/office/drawing/2014/main" id="{04CC8273-7E77-41DB-8348-4DF540C71FC3}"/>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6" name="Rectangle 7">
                <a:extLst>
                  <a:ext uri="{FF2B5EF4-FFF2-40B4-BE49-F238E27FC236}">
                    <a16:creationId xmlns:a16="http://schemas.microsoft.com/office/drawing/2014/main" id="{0D7FB303-2633-4D4E-8725-7A02205F2C6B}"/>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7" name="Rectangle 7">
                <a:extLst>
                  <a:ext uri="{FF2B5EF4-FFF2-40B4-BE49-F238E27FC236}">
                    <a16:creationId xmlns:a16="http://schemas.microsoft.com/office/drawing/2014/main" id="{3728E976-B0CF-4214-B704-FC8054977B36}"/>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8" name="Rectangle 7">
                <a:extLst>
                  <a:ext uri="{FF2B5EF4-FFF2-40B4-BE49-F238E27FC236}">
                    <a16:creationId xmlns:a16="http://schemas.microsoft.com/office/drawing/2014/main" id="{D109F0CA-43FC-4729-AA90-A8E4C69C3192}"/>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9" name="Rectangle 7">
                <a:extLst>
                  <a:ext uri="{FF2B5EF4-FFF2-40B4-BE49-F238E27FC236}">
                    <a16:creationId xmlns:a16="http://schemas.microsoft.com/office/drawing/2014/main" id="{943EA088-E388-4B20-9854-FBE5F27A63BE}"/>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0" name="Rectangle 7">
                <a:extLst>
                  <a:ext uri="{FF2B5EF4-FFF2-40B4-BE49-F238E27FC236}">
                    <a16:creationId xmlns:a16="http://schemas.microsoft.com/office/drawing/2014/main" id="{449A6CCD-1CB6-4CAF-93AE-63FD96D3B3A6}"/>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1" name="Rectangle 7">
                <a:extLst>
                  <a:ext uri="{FF2B5EF4-FFF2-40B4-BE49-F238E27FC236}">
                    <a16:creationId xmlns:a16="http://schemas.microsoft.com/office/drawing/2014/main" id="{F6BAE6FA-D3A0-4F2A-B833-2AE1BA9A3D48}"/>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2" name="Rectangle 7">
                <a:extLst>
                  <a:ext uri="{FF2B5EF4-FFF2-40B4-BE49-F238E27FC236}">
                    <a16:creationId xmlns:a16="http://schemas.microsoft.com/office/drawing/2014/main" id="{29892323-B2A7-4B42-817F-069FC16AAD54}"/>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3" name="Rectangle 7">
                <a:extLst>
                  <a:ext uri="{FF2B5EF4-FFF2-40B4-BE49-F238E27FC236}">
                    <a16:creationId xmlns:a16="http://schemas.microsoft.com/office/drawing/2014/main" id="{888B5AB0-A743-4CF2-AEAA-83FBD6A2D741}"/>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4" name="Rectangle 7">
                <a:extLst>
                  <a:ext uri="{FF2B5EF4-FFF2-40B4-BE49-F238E27FC236}">
                    <a16:creationId xmlns:a16="http://schemas.microsoft.com/office/drawing/2014/main" id="{D58D1214-C45E-43E6-B0B1-44B11ED5C736}"/>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5" name="Rectangle 7">
                <a:extLst>
                  <a:ext uri="{FF2B5EF4-FFF2-40B4-BE49-F238E27FC236}">
                    <a16:creationId xmlns:a16="http://schemas.microsoft.com/office/drawing/2014/main" id="{4F55623C-05AA-404F-B0C6-BB5C5E0FE937}"/>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6" name="Rectangle 7">
                <a:extLst>
                  <a:ext uri="{FF2B5EF4-FFF2-40B4-BE49-F238E27FC236}">
                    <a16:creationId xmlns:a16="http://schemas.microsoft.com/office/drawing/2014/main" id="{3D45678E-E6FF-49BC-BB80-03794C19791D}"/>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7" name="Rectangle 7">
                <a:extLst>
                  <a:ext uri="{FF2B5EF4-FFF2-40B4-BE49-F238E27FC236}">
                    <a16:creationId xmlns:a16="http://schemas.microsoft.com/office/drawing/2014/main" id="{C49286F0-3217-4CB9-9566-00977D61BF6A}"/>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71" name="Grupo 370">
              <a:extLst>
                <a:ext uri="{FF2B5EF4-FFF2-40B4-BE49-F238E27FC236}">
                  <a16:creationId xmlns:a16="http://schemas.microsoft.com/office/drawing/2014/main" id="{5A97D06F-8F47-452B-8191-60697012317A}"/>
                </a:ext>
              </a:extLst>
            </p:cNvPr>
            <p:cNvGrpSpPr/>
            <p:nvPr userDrawn="1"/>
          </p:nvGrpSpPr>
          <p:grpSpPr>
            <a:xfrm>
              <a:off x="202027" y="4291964"/>
              <a:ext cx="5158453" cy="26112"/>
              <a:chOff x="202027" y="1840884"/>
              <a:chExt cx="5158453" cy="26112"/>
            </a:xfrm>
          </p:grpSpPr>
          <p:sp>
            <p:nvSpPr>
              <p:cNvPr id="464" name="Rectangle 7">
                <a:extLst>
                  <a:ext uri="{FF2B5EF4-FFF2-40B4-BE49-F238E27FC236}">
                    <a16:creationId xmlns:a16="http://schemas.microsoft.com/office/drawing/2014/main" id="{3AC70E71-7085-4B9B-B581-B09B91E81C74}"/>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5" name="Rectangle 7">
                <a:extLst>
                  <a:ext uri="{FF2B5EF4-FFF2-40B4-BE49-F238E27FC236}">
                    <a16:creationId xmlns:a16="http://schemas.microsoft.com/office/drawing/2014/main" id="{89321B67-E0FA-4DBD-A036-F34EB891FD08}"/>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6" name="Rectangle 7">
                <a:extLst>
                  <a:ext uri="{FF2B5EF4-FFF2-40B4-BE49-F238E27FC236}">
                    <a16:creationId xmlns:a16="http://schemas.microsoft.com/office/drawing/2014/main" id="{97F33C70-FC7D-46E2-8877-465B6134645C}"/>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7" name="Rectangle 7">
                <a:extLst>
                  <a:ext uri="{FF2B5EF4-FFF2-40B4-BE49-F238E27FC236}">
                    <a16:creationId xmlns:a16="http://schemas.microsoft.com/office/drawing/2014/main" id="{53E5D229-51F7-4017-9CF9-57B490B24095}"/>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8" name="Rectangle 7">
                <a:extLst>
                  <a:ext uri="{FF2B5EF4-FFF2-40B4-BE49-F238E27FC236}">
                    <a16:creationId xmlns:a16="http://schemas.microsoft.com/office/drawing/2014/main" id="{4872548C-289B-4BB7-A635-3836BA359BDD}"/>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9" name="Rectangle 7">
                <a:extLst>
                  <a:ext uri="{FF2B5EF4-FFF2-40B4-BE49-F238E27FC236}">
                    <a16:creationId xmlns:a16="http://schemas.microsoft.com/office/drawing/2014/main" id="{9BE4ACF0-8A7B-4E58-9F71-3985CC10120C}"/>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0" name="Rectangle 7">
                <a:extLst>
                  <a:ext uri="{FF2B5EF4-FFF2-40B4-BE49-F238E27FC236}">
                    <a16:creationId xmlns:a16="http://schemas.microsoft.com/office/drawing/2014/main" id="{7E3A95BA-5DA9-430A-988D-0F906D8568E1}"/>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1" name="Rectangle 7">
                <a:extLst>
                  <a:ext uri="{FF2B5EF4-FFF2-40B4-BE49-F238E27FC236}">
                    <a16:creationId xmlns:a16="http://schemas.microsoft.com/office/drawing/2014/main" id="{8DBCA363-C75E-4875-B199-B34FB03BC9DD}"/>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2" name="Rectangle 7">
                <a:extLst>
                  <a:ext uri="{FF2B5EF4-FFF2-40B4-BE49-F238E27FC236}">
                    <a16:creationId xmlns:a16="http://schemas.microsoft.com/office/drawing/2014/main" id="{D802EA8C-148E-439A-817E-85EF1D1EBB55}"/>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3" name="Rectangle 7">
                <a:extLst>
                  <a:ext uri="{FF2B5EF4-FFF2-40B4-BE49-F238E27FC236}">
                    <a16:creationId xmlns:a16="http://schemas.microsoft.com/office/drawing/2014/main" id="{19E36D1C-5CE9-4163-85DD-382232FCB89C}"/>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4" name="Rectangle 7">
                <a:extLst>
                  <a:ext uri="{FF2B5EF4-FFF2-40B4-BE49-F238E27FC236}">
                    <a16:creationId xmlns:a16="http://schemas.microsoft.com/office/drawing/2014/main" id="{A2113EB9-9004-412D-A62C-DB8CD4EA40B2}"/>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5" name="Rectangle 7">
                <a:extLst>
                  <a:ext uri="{FF2B5EF4-FFF2-40B4-BE49-F238E27FC236}">
                    <a16:creationId xmlns:a16="http://schemas.microsoft.com/office/drawing/2014/main" id="{32CDAA18-C597-4E91-9AB2-C56DBE79A8DB}"/>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6" name="Rectangle 7">
                <a:extLst>
                  <a:ext uri="{FF2B5EF4-FFF2-40B4-BE49-F238E27FC236}">
                    <a16:creationId xmlns:a16="http://schemas.microsoft.com/office/drawing/2014/main" id="{DDACF067-6FB0-4710-9A7C-E27228C89E08}"/>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7" name="Rectangle 7">
                <a:extLst>
                  <a:ext uri="{FF2B5EF4-FFF2-40B4-BE49-F238E27FC236}">
                    <a16:creationId xmlns:a16="http://schemas.microsoft.com/office/drawing/2014/main" id="{7496C45F-8054-46B4-9E6D-9B4A7271AB7D}"/>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8" name="Rectangle 7">
                <a:extLst>
                  <a:ext uri="{FF2B5EF4-FFF2-40B4-BE49-F238E27FC236}">
                    <a16:creationId xmlns:a16="http://schemas.microsoft.com/office/drawing/2014/main" id="{4E59E44C-EF77-4182-AC44-71C98E5B8FFA}"/>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9" name="Rectangle 7">
                <a:extLst>
                  <a:ext uri="{FF2B5EF4-FFF2-40B4-BE49-F238E27FC236}">
                    <a16:creationId xmlns:a16="http://schemas.microsoft.com/office/drawing/2014/main" id="{525133E1-293C-44AB-BC5F-4A5C7025A8F6}"/>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0" name="Rectangle 7">
                <a:extLst>
                  <a:ext uri="{FF2B5EF4-FFF2-40B4-BE49-F238E27FC236}">
                    <a16:creationId xmlns:a16="http://schemas.microsoft.com/office/drawing/2014/main" id="{A5475644-D50F-41AE-8DDB-A479A23EB2BB}"/>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1" name="Rectangle 7">
                <a:extLst>
                  <a:ext uri="{FF2B5EF4-FFF2-40B4-BE49-F238E27FC236}">
                    <a16:creationId xmlns:a16="http://schemas.microsoft.com/office/drawing/2014/main" id="{05F01EA8-A53E-42F0-B52D-FE8EA9D8E6B1}"/>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2" name="Rectangle 7">
                <a:extLst>
                  <a:ext uri="{FF2B5EF4-FFF2-40B4-BE49-F238E27FC236}">
                    <a16:creationId xmlns:a16="http://schemas.microsoft.com/office/drawing/2014/main" id="{5382B33E-FE79-479E-BB62-1AF4FD2F9631}"/>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3" name="Rectangle 7">
                <a:extLst>
                  <a:ext uri="{FF2B5EF4-FFF2-40B4-BE49-F238E27FC236}">
                    <a16:creationId xmlns:a16="http://schemas.microsoft.com/office/drawing/2014/main" id="{34D5B278-3039-40E4-90DE-852772592074}"/>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4" name="Rectangle 7">
                <a:extLst>
                  <a:ext uri="{FF2B5EF4-FFF2-40B4-BE49-F238E27FC236}">
                    <a16:creationId xmlns:a16="http://schemas.microsoft.com/office/drawing/2014/main" id="{FD6BB1A0-DA5D-4A97-8CA1-66CE98E8E3E9}"/>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5" name="Rectangle 7">
                <a:extLst>
                  <a:ext uri="{FF2B5EF4-FFF2-40B4-BE49-F238E27FC236}">
                    <a16:creationId xmlns:a16="http://schemas.microsoft.com/office/drawing/2014/main" id="{23D0E3A8-8068-4048-88A9-191FF65B94A3}"/>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72" name="Grupo 371">
              <a:extLst>
                <a:ext uri="{FF2B5EF4-FFF2-40B4-BE49-F238E27FC236}">
                  <a16:creationId xmlns:a16="http://schemas.microsoft.com/office/drawing/2014/main" id="{795DA649-952D-4C9B-BD6C-E77BE7EDDD1D}"/>
                </a:ext>
              </a:extLst>
            </p:cNvPr>
            <p:cNvGrpSpPr/>
            <p:nvPr userDrawn="1"/>
          </p:nvGrpSpPr>
          <p:grpSpPr>
            <a:xfrm>
              <a:off x="202027" y="4537072"/>
              <a:ext cx="5158453" cy="26112"/>
              <a:chOff x="202027" y="1840884"/>
              <a:chExt cx="5158453" cy="26112"/>
            </a:xfrm>
          </p:grpSpPr>
          <p:sp>
            <p:nvSpPr>
              <p:cNvPr id="442" name="Rectangle 7">
                <a:extLst>
                  <a:ext uri="{FF2B5EF4-FFF2-40B4-BE49-F238E27FC236}">
                    <a16:creationId xmlns:a16="http://schemas.microsoft.com/office/drawing/2014/main" id="{0A612569-302E-4B41-805A-5992C87ADCFB}"/>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3" name="Rectangle 7">
                <a:extLst>
                  <a:ext uri="{FF2B5EF4-FFF2-40B4-BE49-F238E27FC236}">
                    <a16:creationId xmlns:a16="http://schemas.microsoft.com/office/drawing/2014/main" id="{4F1A1926-BC70-4FFB-B292-64C05F47EB8B}"/>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4" name="Rectangle 7">
                <a:extLst>
                  <a:ext uri="{FF2B5EF4-FFF2-40B4-BE49-F238E27FC236}">
                    <a16:creationId xmlns:a16="http://schemas.microsoft.com/office/drawing/2014/main" id="{F8D6BCAA-4821-496C-A7DF-0730F0B03C19}"/>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5" name="Rectangle 7">
                <a:extLst>
                  <a:ext uri="{FF2B5EF4-FFF2-40B4-BE49-F238E27FC236}">
                    <a16:creationId xmlns:a16="http://schemas.microsoft.com/office/drawing/2014/main" id="{BF469BE8-1706-4EEE-9A1B-3EACD6FAB187}"/>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 name="Rectangle 7">
                <a:extLst>
                  <a:ext uri="{FF2B5EF4-FFF2-40B4-BE49-F238E27FC236}">
                    <a16:creationId xmlns:a16="http://schemas.microsoft.com/office/drawing/2014/main" id="{8C194317-A2C9-4369-A6FB-F5B1DAC72C3C}"/>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 name="Rectangle 7">
                <a:extLst>
                  <a:ext uri="{FF2B5EF4-FFF2-40B4-BE49-F238E27FC236}">
                    <a16:creationId xmlns:a16="http://schemas.microsoft.com/office/drawing/2014/main" id="{D26F6626-8FB8-48CB-B0E6-51CE20158031}"/>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 name="Rectangle 7">
                <a:extLst>
                  <a:ext uri="{FF2B5EF4-FFF2-40B4-BE49-F238E27FC236}">
                    <a16:creationId xmlns:a16="http://schemas.microsoft.com/office/drawing/2014/main" id="{48E2B76A-D571-4987-B7CB-F3DD4543F898}"/>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 name="Rectangle 7">
                <a:extLst>
                  <a:ext uri="{FF2B5EF4-FFF2-40B4-BE49-F238E27FC236}">
                    <a16:creationId xmlns:a16="http://schemas.microsoft.com/office/drawing/2014/main" id="{D1E77591-6940-47FE-A009-A197EEDC3FCD}"/>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0" name="Rectangle 7">
                <a:extLst>
                  <a:ext uri="{FF2B5EF4-FFF2-40B4-BE49-F238E27FC236}">
                    <a16:creationId xmlns:a16="http://schemas.microsoft.com/office/drawing/2014/main" id="{48E44B10-58EF-45C2-929B-389A84304E42}"/>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1" name="Rectangle 7">
                <a:extLst>
                  <a:ext uri="{FF2B5EF4-FFF2-40B4-BE49-F238E27FC236}">
                    <a16:creationId xmlns:a16="http://schemas.microsoft.com/office/drawing/2014/main" id="{71264518-9221-4AA9-AFEC-FF63FBA23F02}"/>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2" name="Rectangle 7">
                <a:extLst>
                  <a:ext uri="{FF2B5EF4-FFF2-40B4-BE49-F238E27FC236}">
                    <a16:creationId xmlns:a16="http://schemas.microsoft.com/office/drawing/2014/main" id="{11DB987A-9AD7-4839-9A6A-2CF224B7981A}"/>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3" name="Rectangle 7">
                <a:extLst>
                  <a:ext uri="{FF2B5EF4-FFF2-40B4-BE49-F238E27FC236}">
                    <a16:creationId xmlns:a16="http://schemas.microsoft.com/office/drawing/2014/main" id="{00C4B46A-FB4F-4E52-B43D-9DFA8A39A1CB}"/>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4" name="Rectangle 7">
                <a:extLst>
                  <a:ext uri="{FF2B5EF4-FFF2-40B4-BE49-F238E27FC236}">
                    <a16:creationId xmlns:a16="http://schemas.microsoft.com/office/drawing/2014/main" id="{CD26C75A-D4BA-4D19-80BF-943892EC666D}"/>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5" name="Rectangle 7">
                <a:extLst>
                  <a:ext uri="{FF2B5EF4-FFF2-40B4-BE49-F238E27FC236}">
                    <a16:creationId xmlns:a16="http://schemas.microsoft.com/office/drawing/2014/main" id="{BAF57EC5-7D4F-4827-8EAB-460A9ED7793A}"/>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6" name="Rectangle 7">
                <a:extLst>
                  <a:ext uri="{FF2B5EF4-FFF2-40B4-BE49-F238E27FC236}">
                    <a16:creationId xmlns:a16="http://schemas.microsoft.com/office/drawing/2014/main" id="{76DCC195-591C-4094-AF43-B49BA850B13F}"/>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7" name="Rectangle 7">
                <a:extLst>
                  <a:ext uri="{FF2B5EF4-FFF2-40B4-BE49-F238E27FC236}">
                    <a16:creationId xmlns:a16="http://schemas.microsoft.com/office/drawing/2014/main" id="{EB5E5FD3-4D0F-40B5-92C0-0EC277369F02}"/>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8" name="Rectangle 7">
                <a:extLst>
                  <a:ext uri="{FF2B5EF4-FFF2-40B4-BE49-F238E27FC236}">
                    <a16:creationId xmlns:a16="http://schemas.microsoft.com/office/drawing/2014/main" id="{6C175E7E-825F-4C88-B422-5273888DB466}"/>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9" name="Rectangle 7">
                <a:extLst>
                  <a:ext uri="{FF2B5EF4-FFF2-40B4-BE49-F238E27FC236}">
                    <a16:creationId xmlns:a16="http://schemas.microsoft.com/office/drawing/2014/main" id="{533062C4-A1E3-46B8-8B62-0EB9B9FC1872}"/>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0" name="Rectangle 7">
                <a:extLst>
                  <a:ext uri="{FF2B5EF4-FFF2-40B4-BE49-F238E27FC236}">
                    <a16:creationId xmlns:a16="http://schemas.microsoft.com/office/drawing/2014/main" id="{BD8C3F50-ED9B-40BE-A0BC-F3441EA6A076}"/>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1" name="Rectangle 7">
                <a:extLst>
                  <a:ext uri="{FF2B5EF4-FFF2-40B4-BE49-F238E27FC236}">
                    <a16:creationId xmlns:a16="http://schemas.microsoft.com/office/drawing/2014/main" id="{2B75B3E3-8D8A-4949-B215-8E76EFD2FBF4}"/>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2" name="Rectangle 7">
                <a:extLst>
                  <a:ext uri="{FF2B5EF4-FFF2-40B4-BE49-F238E27FC236}">
                    <a16:creationId xmlns:a16="http://schemas.microsoft.com/office/drawing/2014/main" id="{6FB6F29D-6F7D-4D3C-A181-0B80A8E3F352}"/>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3" name="Rectangle 7">
                <a:extLst>
                  <a:ext uri="{FF2B5EF4-FFF2-40B4-BE49-F238E27FC236}">
                    <a16:creationId xmlns:a16="http://schemas.microsoft.com/office/drawing/2014/main" id="{CBE63501-DD77-4CC1-9E8E-1B51174E517C}"/>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73" name="Grupo 372">
              <a:extLst>
                <a:ext uri="{FF2B5EF4-FFF2-40B4-BE49-F238E27FC236}">
                  <a16:creationId xmlns:a16="http://schemas.microsoft.com/office/drawing/2014/main" id="{BF762D8C-0F65-4F6C-BA5F-F8017E9283D2}"/>
                </a:ext>
              </a:extLst>
            </p:cNvPr>
            <p:cNvGrpSpPr/>
            <p:nvPr userDrawn="1"/>
          </p:nvGrpSpPr>
          <p:grpSpPr>
            <a:xfrm>
              <a:off x="202027" y="4782180"/>
              <a:ext cx="5158453" cy="26112"/>
              <a:chOff x="202027" y="1840884"/>
              <a:chExt cx="5158453" cy="26112"/>
            </a:xfrm>
          </p:grpSpPr>
          <p:sp>
            <p:nvSpPr>
              <p:cNvPr id="420" name="Rectangle 7">
                <a:extLst>
                  <a:ext uri="{FF2B5EF4-FFF2-40B4-BE49-F238E27FC236}">
                    <a16:creationId xmlns:a16="http://schemas.microsoft.com/office/drawing/2014/main" id="{2E860509-C82D-4EED-BA72-20D122886D86}"/>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1" name="Rectangle 7">
                <a:extLst>
                  <a:ext uri="{FF2B5EF4-FFF2-40B4-BE49-F238E27FC236}">
                    <a16:creationId xmlns:a16="http://schemas.microsoft.com/office/drawing/2014/main" id="{6CAFC0AF-41C0-4342-A9FB-44EBBF99AAEC}"/>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2" name="Rectangle 7">
                <a:extLst>
                  <a:ext uri="{FF2B5EF4-FFF2-40B4-BE49-F238E27FC236}">
                    <a16:creationId xmlns:a16="http://schemas.microsoft.com/office/drawing/2014/main" id="{21FF7357-D468-4689-AD5E-6B9EEC64E03B}"/>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3" name="Rectangle 7">
                <a:extLst>
                  <a:ext uri="{FF2B5EF4-FFF2-40B4-BE49-F238E27FC236}">
                    <a16:creationId xmlns:a16="http://schemas.microsoft.com/office/drawing/2014/main" id="{4FF41CC4-BF02-4179-B20B-07F3E8EB75B4}"/>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4" name="Rectangle 7">
                <a:extLst>
                  <a:ext uri="{FF2B5EF4-FFF2-40B4-BE49-F238E27FC236}">
                    <a16:creationId xmlns:a16="http://schemas.microsoft.com/office/drawing/2014/main" id="{9A7E7B6D-D3B6-4881-AE12-B9225BE4E810}"/>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5" name="Rectangle 7">
                <a:extLst>
                  <a:ext uri="{FF2B5EF4-FFF2-40B4-BE49-F238E27FC236}">
                    <a16:creationId xmlns:a16="http://schemas.microsoft.com/office/drawing/2014/main" id="{B9EF74B9-1964-437C-99E2-1D788962840C}"/>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6" name="Rectangle 7">
                <a:extLst>
                  <a:ext uri="{FF2B5EF4-FFF2-40B4-BE49-F238E27FC236}">
                    <a16:creationId xmlns:a16="http://schemas.microsoft.com/office/drawing/2014/main" id="{EC833CB6-58AA-40EA-B7CC-425ACC1B6599}"/>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7" name="Rectangle 7">
                <a:extLst>
                  <a:ext uri="{FF2B5EF4-FFF2-40B4-BE49-F238E27FC236}">
                    <a16:creationId xmlns:a16="http://schemas.microsoft.com/office/drawing/2014/main" id="{39A8E2DA-855C-445C-99EB-77BF9966019B}"/>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8" name="Rectangle 7">
                <a:extLst>
                  <a:ext uri="{FF2B5EF4-FFF2-40B4-BE49-F238E27FC236}">
                    <a16:creationId xmlns:a16="http://schemas.microsoft.com/office/drawing/2014/main" id="{9D604014-BEEA-4787-8484-3F9BD7038741}"/>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9" name="Rectangle 7">
                <a:extLst>
                  <a:ext uri="{FF2B5EF4-FFF2-40B4-BE49-F238E27FC236}">
                    <a16:creationId xmlns:a16="http://schemas.microsoft.com/office/drawing/2014/main" id="{73E300D7-06AA-4272-B61F-9A9A15FFD08D}"/>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0" name="Rectangle 7">
                <a:extLst>
                  <a:ext uri="{FF2B5EF4-FFF2-40B4-BE49-F238E27FC236}">
                    <a16:creationId xmlns:a16="http://schemas.microsoft.com/office/drawing/2014/main" id="{A871D436-D301-4F49-BDF5-1381F162E670}"/>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1" name="Rectangle 7">
                <a:extLst>
                  <a:ext uri="{FF2B5EF4-FFF2-40B4-BE49-F238E27FC236}">
                    <a16:creationId xmlns:a16="http://schemas.microsoft.com/office/drawing/2014/main" id="{9B01A568-F5AB-4281-BA9E-8D95ADEDACAF}"/>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2" name="Rectangle 7">
                <a:extLst>
                  <a:ext uri="{FF2B5EF4-FFF2-40B4-BE49-F238E27FC236}">
                    <a16:creationId xmlns:a16="http://schemas.microsoft.com/office/drawing/2014/main" id="{613E94E9-7CE3-465D-8722-B5E6D10707B5}"/>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3" name="Rectangle 7">
                <a:extLst>
                  <a:ext uri="{FF2B5EF4-FFF2-40B4-BE49-F238E27FC236}">
                    <a16:creationId xmlns:a16="http://schemas.microsoft.com/office/drawing/2014/main" id="{77F630FD-AA1F-43C6-8044-47EBB14986AB}"/>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 name="Rectangle 7">
                <a:extLst>
                  <a:ext uri="{FF2B5EF4-FFF2-40B4-BE49-F238E27FC236}">
                    <a16:creationId xmlns:a16="http://schemas.microsoft.com/office/drawing/2014/main" id="{DEADBA70-E3E6-4615-BE43-DB62DC69EE8B}"/>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 name="Rectangle 7">
                <a:extLst>
                  <a:ext uri="{FF2B5EF4-FFF2-40B4-BE49-F238E27FC236}">
                    <a16:creationId xmlns:a16="http://schemas.microsoft.com/office/drawing/2014/main" id="{753927D9-2A1C-4D14-85D4-CDC53D81B98B}"/>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6" name="Rectangle 7">
                <a:extLst>
                  <a:ext uri="{FF2B5EF4-FFF2-40B4-BE49-F238E27FC236}">
                    <a16:creationId xmlns:a16="http://schemas.microsoft.com/office/drawing/2014/main" id="{5C649CA1-F309-42CE-B842-3DF3D1D2EA43}"/>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7" name="Rectangle 7">
                <a:extLst>
                  <a:ext uri="{FF2B5EF4-FFF2-40B4-BE49-F238E27FC236}">
                    <a16:creationId xmlns:a16="http://schemas.microsoft.com/office/drawing/2014/main" id="{44F6F97E-85D9-46B7-BF6B-0F7F84B2138B}"/>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8" name="Rectangle 7">
                <a:extLst>
                  <a:ext uri="{FF2B5EF4-FFF2-40B4-BE49-F238E27FC236}">
                    <a16:creationId xmlns:a16="http://schemas.microsoft.com/office/drawing/2014/main" id="{50ACF99E-3F67-4558-9702-A3C590E2C6AC}"/>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9" name="Rectangle 7">
                <a:extLst>
                  <a:ext uri="{FF2B5EF4-FFF2-40B4-BE49-F238E27FC236}">
                    <a16:creationId xmlns:a16="http://schemas.microsoft.com/office/drawing/2014/main" id="{3DF462B4-CAFA-4D1F-A0CA-848A4213F746}"/>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0" name="Rectangle 7">
                <a:extLst>
                  <a:ext uri="{FF2B5EF4-FFF2-40B4-BE49-F238E27FC236}">
                    <a16:creationId xmlns:a16="http://schemas.microsoft.com/office/drawing/2014/main" id="{851C5DD5-76FC-4A7B-A90F-E8DAB87FC4A2}"/>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1" name="Rectangle 7">
                <a:extLst>
                  <a:ext uri="{FF2B5EF4-FFF2-40B4-BE49-F238E27FC236}">
                    <a16:creationId xmlns:a16="http://schemas.microsoft.com/office/drawing/2014/main" id="{C175ABD7-7DE0-49E9-AFD9-723A9D5CE8BD}"/>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74" name="Grupo 373">
              <a:extLst>
                <a:ext uri="{FF2B5EF4-FFF2-40B4-BE49-F238E27FC236}">
                  <a16:creationId xmlns:a16="http://schemas.microsoft.com/office/drawing/2014/main" id="{525BBE7C-3911-4C87-A8B2-67794840CE92}"/>
                </a:ext>
              </a:extLst>
            </p:cNvPr>
            <p:cNvGrpSpPr/>
            <p:nvPr userDrawn="1"/>
          </p:nvGrpSpPr>
          <p:grpSpPr>
            <a:xfrm>
              <a:off x="202027" y="5027288"/>
              <a:ext cx="5158453" cy="26112"/>
              <a:chOff x="202027" y="1840884"/>
              <a:chExt cx="5158453" cy="26112"/>
            </a:xfrm>
          </p:grpSpPr>
          <p:sp>
            <p:nvSpPr>
              <p:cNvPr id="398" name="Rectangle 7">
                <a:extLst>
                  <a:ext uri="{FF2B5EF4-FFF2-40B4-BE49-F238E27FC236}">
                    <a16:creationId xmlns:a16="http://schemas.microsoft.com/office/drawing/2014/main" id="{A5C858DC-4C20-4EBF-8E2C-454C22D54A63}"/>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99" name="Rectangle 7">
                <a:extLst>
                  <a:ext uri="{FF2B5EF4-FFF2-40B4-BE49-F238E27FC236}">
                    <a16:creationId xmlns:a16="http://schemas.microsoft.com/office/drawing/2014/main" id="{600D0910-7EEE-4DC2-824F-68BF152591DD}"/>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00" name="Rectangle 7">
                <a:extLst>
                  <a:ext uri="{FF2B5EF4-FFF2-40B4-BE49-F238E27FC236}">
                    <a16:creationId xmlns:a16="http://schemas.microsoft.com/office/drawing/2014/main" id="{2210C903-5649-44FF-A4EC-3576D5ECA332}"/>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01" name="Rectangle 7">
                <a:extLst>
                  <a:ext uri="{FF2B5EF4-FFF2-40B4-BE49-F238E27FC236}">
                    <a16:creationId xmlns:a16="http://schemas.microsoft.com/office/drawing/2014/main" id="{5960460E-4D03-4108-A9B1-4E6CCF2E78D6}"/>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02" name="Rectangle 7">
                <a:extLst>
                  <a:ext uri="{FF2B5EF4-FFF2-40B4-BE49-F238E27FC236}">
                    <a16:creationId xmlns:a16="http://schemas.microsoft.com/office/drawing/2014/main" id="{B3302206-BCF1-4DAB-93C6-25D3CE1FB59E}"/>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03" name="Rectangle 7">
                <a:extLst>
                  <a:ext uri="{FF2B5EF4-FFF2-40B4-BE49-F238E27FC236}">
                    <a16:creationId xmlns:a16="http://schemas.microsoft.com/office/drawing/2014/main" id="{C32B2B2A-3F1F-4C56-A6C6-BA8038D42147}"/>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04" name="Rectangle 7">
                <a:extLst>
                  <a:ext uri="{FF2B5EF4-FFF2-40B4-BE49-F238E27FC236}">
                    <a16:creationId xmlns:a16="http://schemas.microsoft.com/office/drawing/2014/main" id="{E04A7792-3337-40B7-80FE-8EDC5388E18F}"/>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05" name="Rectangle 7">
                <a:extLst>
                  <a:ext uri="{FF2B5EF4-FFF2-40B4-BE49-F238E27FC236}">
                    <a16:creationId xmlns:a16="http://schemas.microsoft.com/office/drawing/2014/main" id="{488CE1E8-90F5-4F7B-A0F8-72CE638409C9}"/>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06" name="Rectangle 7">
                <a:extLst>
                  <a:ext uri="{FF2B5EF4-FFF2-40B4-BE49-F238E27FC236}">
                    <a16:creationId xmlns:a16="http://schemas.microsoft.com/office/drawing/2014/main" id="{72D81321-99A9-46DE-8109-B19B2A09726B}"/>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07" name="Rectangle 7">
                <a:extLst>
                  <a:ext uri="{FF2B5EF4-FFF2-40B4-BE49-F238E27FC236}">
                    <a16:creationId xmlns:a16="http://schemas.microsoft.com/office/drawing/2014/main" id="{207BD7C3-57E8-4504-B241-FA66649C1440}"/>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08" name="Rectangle 7">
                <a:extLst>
                  <a:ext uri="{FF2B5EF4-FFF2-40B4-BE49-F238E27FC236}">
                    <a16:creationId xmlns:a16="http://schemas.microsoft.com/office/drawing/2014/main" id="{DC4E0061-E153-415E-9B7D-A747BD959FDE}"/>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09" name="Rectangle 7">
                <a:extLst>
                  <a:ext uri="{FF2B5EF4-FFF2-40B4-BE49-F238E27FC236}">
                    <a16:creationId xmlns:a16="http://schemas.microsoft.com/office/drawing/2014/main" id="{B00F5245-CDA9-4561-9D94-64648979BA62}"/>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0" name="Rectangle 7">
                <a:extLst>
                  <a:ext uri="{FF2B5EF4-FFF2-40B4-BE49-F238E27FC236}">
                    <a16:creationId xmlns:a16="http://schemas.microsoft.com/office/drawing/2014/main" id="{66116CFF-F94B-4509-953D-B1D7B5485159}"/>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1" name="Rectangle 7">
                <a:extLst>
                  <a:ext uri="{FF2B5EF4-FFF2-40B4-BE49-F238E27FC236}">
                    <a16:creationId xmlns:a16="http://schemas.microsoft.com/office/drawing/2014/main" id="{F0CCF244-DE77-4B26-A4DC-BF2CA5740743}"/>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2" name="Rectangle 7">
                <a:extLst>
                  <a:ext uri="{FF2B5EF4-FFF2-40B4-BE49-F238E27FC236}">
                    <a16:creationId xmlns:a16="http://schemas.microsoft.com/office/drawing/2014/main" id="{9FB8A459-D6A8-4EAC-8129-CDC38166A05B}"/>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3" name="Rectangle 7">
                <a:extLst>
                  <a:ext uri="{FF2B5EF4-FFF2-40B4-BE49-F238E27FC236}">
                    <a16:creationId xmlns:a16="http://schemas.microsoft.com/office/drawing/2014/main" id="{48EC3E8D-81B3-41A5-9381-4D049FAB44A4}"/>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4" name="Rectangle 7">
                <a:extLst>
                  <a:ext uri="{FF2B5EF4-FFF2-40B4-BE49-F238E27FC236}">
                    <a16:creationId xmlns:a16="http://schemas.microsoft.com/office/drawing/2014/main" id="{2C6E1F89-41B3-49E4-8DA4-EB3B48AA1356}"/>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5" name="Rectangle 7">
                <a:extLst>
                  <a:ext uri="{FF2B5EF4-FFF2-40B4-BE49-F238E27FC236}">
                    <a16:creationId xmlns:a16="http://schemas.microsoft.com/office/drawing/2014/main" id="{F60117CA-A28B-4ABC-BAE0-805A45ED456F}"/>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6" name="Rectangle 7">
                <a:extLst>
                  <a:ext uri="{FF2B5EF4-FFF2-40B4-BE49-F238E27FC236}">
                    <a16:creationId xmlns:a16="http://schemas.microsoft.com/office/drawing/2014/main" id="{C4076C56-5F6A-4D1E-94B2-0543C1833EE0}"/>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7" name="Rectangle 7">
                <a:extLst>
                  <a:ext uri="{FF2B5EF4-FFF2-40B4-BE49-F238E27FC236}">
                    <a16:creationId xmlns:a16="http://schemas.microsoft.com/office/drawing/2014/main" id="{F787CEE4-D6E7-47D2-BC9F-737410E7000B}"/>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8" name="Rectangle 7">
                <a:extLst>
                  <a:ext uri="{FF2B5EF4-FFF2-40B4-BE49-F238E27FC236}">
                    <a16:creationId xmlns:a16="http://schemas.microsoft.com/office/drawing/2014/main" id="{6E383D48-9B99-49A1-85C5-7FAD0216D043}"/>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9" name="Rectangle 7">
                <a:extLst>
                  <a:ext uri="{FF2B5EF4-FFF2-40B4-BE49-F238E27FC236}">
                    <a16:creationId xmlns:a16="http://schemas.microsoft.com/office/drawing/2014/main" id="{CC458750-6E63-4857-AAA9-0E7BC7BEA692}"/>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75" name="Grupo 374">
              <a:extLst>
                <a:ext uri="{FF2B5EF4-FFF2-40B4-BE49-F238E27FC236}">
                  <a16:creationId xmlns:a16="http://schemas.microsoft.com/office/drawing/2014/main" id="{05EA8DEB-B536-47B7-97DD-294FC4B3DCE4}"/>
                </a:ext>
              </a:extLst>
            </p:cNvPr>
            <p:cNvGrpSpPr/>
            <p:nvPr userDrawn="1"/>
          </p:nvGrpSpPr>
          <p:grpSpPr>
            <a:xfrm>
              <a:off x="202027" y="5272401"/>
              <a:ext cx="5158453" cy="26112"/>
              <a:chOff x="202027" y="1840884"/>
              <a:chExt cx="5158453" cy="26112"/>
            </a:xfrm>
          </p:grpSpPr>
          <p:sp>
            <p:nvSpPr>
              <p:cNvPr id="376" name="Rectangle 7">
                <a:extLst>
                  <a:ext uri="{FF2B5EF4-FFF2-40B4-BE49-F238E27FC236}">
                    <a16:creationId xmlns:a16="http://schemas.microsoft.com/office/drawing/2014/main" id="{7D4548DE-173B-4EF0-AE1D-F1C5B1B88D4B}"/>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77" name="Rectangle 7">
                <a:extLst>
                  <a:ext uri="{FF2B5EF4-FFF2-40B4-BE49-F238E27FC236}">
                    <a16:creationId xmlns:a16="http://schemas.microsoft.com/office/drawing/2014/main" id="{DEE022DC-3D66-4F4C-A76D-C6E6B50FF216}"/>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78" name="Rectangle 7">
                <a:extLst>
                  <a:ext uri="{FF2B5EF4-FFF2-40B4-BE49-F238E27FC236}">
                    <a16:creationId xmlns:a16="http://schemas.microsoft.com/office/drawing/2014/main" id="{EB5C37D8-6336-4FAD-83DB-A8815164F323}"/>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79" name="Rectangle 7">
                <a:extLst>
                  <a:ext uri="{FF2B5EF4-FFF2-40B4-BE49-F238E27FC236}">
                    <a16:creationId xmlns:a16="http://schemas.microsoft.com/office/drawing/2014/main" id="{64E7C3A3-5B94-4F52-9777-C7A4474C33F3}"/>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80" name="Rectangle 7">
                <a:extLst>
                  <a:ext uri="{FF2B5EF4-FFF2-40B4-BE49-F238E27FC236}">
                    <a16:creationId xmlns:a16="http://schemas.microsoft.com/office/drawing/2014/main" id="{114D1355-B037-472F-B6D9-B1103CB8DD9B}"/>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81" name="Rectangle 7">
                <a:extLst>
                  <a:ext uri="{FF2B5EF4-FFF2-40B4-BE49-F238E27FC236}">
                    <a16:creationId xmlns:a16="http://schemas.microsoft.com/office/drawing/2014/main" id="{4FDF409D-E73C-4F77-B3E0-09BDCBD739C6}"/>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82" name="Rectangle 7">
                <a:extLst>
                  <a:ext uri="{FF2B5EF4-FFF2-40B4-BE49-F238E27FC236}">
                    <a16:creationId xmlns:a16="http://schemas.microsoft.com/office/drawing/2014/main" id="{B6850534-1F22-4C21-8BB5-96B522B7F14B}"/>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83" name="Rectangle 7">
                <a:extLst>
                  <a:ext uri="{FF2B5EF4-FFF2-40B4-BE49-F238E27FC236}">
                    <a16:creationId xmlns:a16="http://schemas.microsoft.com/office/drawing/2014/main" id="{1E18B1D2-A432-4F99-8C1C-5107DD13D805}"/>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84" name="Rectangle 7">
                <a:extLst>
                  <a:ext uri="{FF2B5EF4-FFF2-40B4-BE49-F238E27FC236}">
                    <a16:creationId xmlns:a16="http://schemas.microsoft.com/office/drawing/2014/main" id="{90F3ECA1-44F8-4B26-B59F-9E8659973CB0}"/>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85" name="Rectangle 7">
                <a:extLst>
                  <a:ext uri="{FF2B5EF4-FFF2-40B4-BE49-F238E27FC236}">
                    <a16:creationId xmlns:a16="http://schemas.microsoft.com/office/drawing/2014/main" id="{A11FE4B2-1256-4F8D-BC93-2CC2E014DE83}"/>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86" name="Rectangle 7">
                <a:extLst>
                  <a:ext uri="{FF2B5EF4-FFF2-40B4-BE49-F238E27FC236}">
                    <a16:creationId xmlns:a16="http://schemas.microsoft.com/office/drawing/2014/main" id="{6EC08175-1F40-4F63-BF2E-C52167B49523}"/>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87" name="Rectangle 7">
                <a:extLst>
                  <a:ext uri="{FF2B5EF4-FFF2-40B4-BE49-F238E27FC236}">
                    <a16:creationId xmlns:a16="http://schemas.microsoft.com/office/drawing/2014/main" id="{FBBD4B97-3DDB-47E6-B7AB-418244C37699}"/>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88" name="Rectangle 7">
                <a:extLst>
                  <a:ext uri="{FF2B5EF4-FFF2-40B4-BE49-F238E27FC236}">
                    <a16:creationId xmlns:a16="http://schemas.microsoft.com/office/drawing/2014/main" id="{E5288186-BFC8-46F1-B28B-90CBB27F8D43}"/>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89" name="Rectangle 7">
                <a:extLst>
                  <a:ext uri="{FF2B5EF4-FFF2-40B4-BE49-F238E27FC236}">
                    <a16:creationId xmlns:a16="http://schemas.microsoft.com/office/drawing/2014/main" id="{1CBFC5AE-69F7-40B0-997A-EDC3ADCB1507}"/>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90" name="Rectangle 7">
                <a:extLst>
                  <a:ext uri="{FF2B5EF4-FFF2-40B4-BE49-F238E27FC236}">
                    <a16:creationId xmlns:a16="http://schemas.microsoft.com/office/drawing/2014/main" id="{8524FB2B-EA14-45EA-94B3-F93B866A103D}"/>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91" name="Rectangle 7">
                <a:extLst>
                  <a:ext uri="{FF2B5EF4-FFF2-40B4-BE49-F238E27FC236}">
                    <a16:creationId xmlns:a16="http://schemas.microsoft.com/office/drawing/2014/main" id="{966B7B19-7312-427F-AA9E-E231B1DB0FEC}"/>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92" name="Rectangle 7">
                <a:extLst>
                  <a:ext uri="{FF2B5EF4-FFF2-40B4-BE49-F238E27FC236}">
                    <a16:creationId xmlns:a16="http://schemas.microsoft.com/office/drawing/2014/main" id="{A46BFF5D-FF2B-49AF-B82E-70C775F08D4B}"/>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93" name="Rectangle 7">
                <a:extLst>
                  <a:ext uri="{FF2B5EF4-FFF2-40B4-BE49-F238E27FC236}">
                    <a16:creationId xmlns:a16="http://schemas.microsoft.com/office/drawing/2014/main" id="{92CA497F-2C4E-437A-A3FB-952FF021D879}"/>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94" name="Rectangle 7">
                <a:extLst>
                  <a:ext uri="{FF2B5EF4-FFF2-40B4-BE49-F238E27FC236}">
                    <a16:creationId xmlns:a16="http://schemas.microsoft.com/office/drawing/2014/main" id="{E301B5E7-888D-4FA0-93F6-48058003B669}"/>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95" name="Rectangle 7">
                <a:extLst>
                  <a:ext uri="{FF2B5EF4-FFF2-40B4-BE49-F238E27FC236}">
                    <a16:creationId xmlns:a16="http://schemas.microsoft.com/office/drawing/2014/main" id="{C6443FDC-68E2-42A9-A322-6DAC43E62167}"/>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96" name="Rectangle 7">
                <a:extLst>
                  <a:ext uri="{FF2B5EF4-FFF2-40B4-BE49-F238E27FC236}">
                    <a16:creationId xmlns:a16="http://schemas.microsoft.com/office/drawing/2014/main" id="{D6AF62B2-AFA0-4048-B891-35D46F685E86}"/>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97" name="Rectangle 7">
                <a:extLst>
                  <a:ext uri="{FF2B5EF4-FFF2-40B4-BE49-F238E27FC236}">
                    <a16:creationId xmlns:a16="http://schemas.microsoft.com/office/drawing/2014/main" id="{F3A6A3F9-3229-406F-9164-EFA67527AC59}"/>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sp>
        <p:nvSpPr>
          <p:cNvPr id="706" name="Marcador de contenido 5">
            <a:extLst>
              <a:ext uri="{FF2B5EF4-FFF2-40B4-BE49-F238E27FC236}">
                <a16:creationId xmlns:a16="http://schemas.microsoft.com/office/drawing/2014/main" id="{1A8263F8-AC21-4B77-8B63-D0A444487D9F}"/>
              </a:ext>
            </a:extLst>
          </p:cNvPr>
          <p:cNvSpPr>
            <a:spLocks noGrp="1"/>
          </p:cNvSpPr>
          <p:nvPr>
            <p:ph sz="quarter" idx="10" hasCustomPrompt="1"/>
          </p:nvPr>
        </p:nvSpPr>
        <p:spPr>
          <a:xfrm>
            <a:off x="6110288" y="5616583"/>
            <a:ext cx="5062537" cy="276999"/>
          </a:xfrm>
          <a:prstGeom prst="rect">
            <a:avLst/>
          </a:prstGeom>
        </p:spPr>
        <p:txBody>
          <a:bodyPr wrap="square" lIns="0" tIns="0" rIns="0" bIns="0" anchor="b" anchorCtr="0">
            <a:spAutoFit/>
          </a:bodyPr>
          <a:lstStyle>
            <a:lvl1pPr marL="0" indent="0">
              <a:buNone/>
              <a:defRPr sz="1800" u="sng">
                <a:solidFill>
                  <a:schemeClr val="tx1"/>
                </a:solidFill>
                <a:latin typeface="+mn-lt"/>
              </a:defRPr>
            </a:lvl1pPr>
          </a:lstStyle>
          <a:p>
            <a:r>
              <a:rPr lang="es-ES"/>
              <a:t>Departamento emisor u orador (si fuera necesario)</a:t>
            </a:r>
          </a:p>
        </p:txBody>
      </p:sp>
    </p:spTree>
    <p:extLst>
      <p:ext uri="{BB962C8B-B14F-4D97-AF65-F5344CB8AC3E}">
        <p14:creationId xmlns:p14="http://schemas.microsoft.com/office/powerpoint/2010/main" val="29260972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01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s objetos_Pequeño">
    <p:spTree>
      <p:nvGrpSpPr>
        <p:cNvPr id="1" name=""/>
        <p:cNvGrpSpPr/>
        <p:nvPr/>
      </p:nvGrpSpPr>
      <p:grpSpPr>
        <a:xfrm>
          <a:off x="0" y="0"/>
          <a:ext cx="0" cy="0"/>
          <a:chOff x="0" y="0"/>
          <a:chExt cx="0" cy="0"/>
        </a:xfrm>
      </p:grpSpPr>
      <p:sp>
        <p:nvSpPr>
          <p:cNvPr id="11" name="Marcador de texto 18">
            <a:extLst>
              <a:ext uri="{FF2B5EF4-FFF2-40B4-BE49-F238E27FC236}">
                <a16:creationId xmlns:a16="http://schemas.microsoft.com/office/drawing/2014/main" id="{4B5A368A-6F31-4375-A88C-D300D4458A38}"/>
              </a:ext>
            </a:extLst>
          </p:cNvPr>
          <p:cNvSpPr>
            <a:spLocks noGrp="1"/>
          </p:cNvSpPr>
          <p:nvPr>
            <p:ph type="body" sz="quarter" idx="11" hasCustomPrompt="1"/>
          </p:nvPr>
        </p:nvSpPr>
        <p:spPr>
          <a:xfrm>
            <a:off x="695326" y="257192"/>
            <a:ext cx="10801350" cy="430887"/>
          </a:xfrm>
          <a:prstGeom prst="rect">
            <a:avLst/>
          </a:prstGeom>
        </p:spPr>
        <p:txBody>
          <a:bodyPr lIns="0" tIns="0" rIns="0" bIns="0" anchor="b" anchorCtr="0">
            <a:spAutoFit/>
          </a:bodyPr>
          <a:lstStyle>
            <a:lvl1pPr marL="0" indent="0">
              <a:spcBef>
                <a:spcPts val="0"/>
              </a:spcBef>
              <a:buFontTx/>
              <a:buNone/>
              <a:defRPr sz="2800" cap="all" spc="100" baseline="0">
                <a:solidFill>
                  <a:schemeClr val="accent3">
                    <a:lumMod val="75000"/>
                  </a:schemeClr>
                </a:solidFill>
                <a:latin typeface="Barlow" panose="00000500000000000000" pitchFamily="2" charset="0"/>
              </a:defRPr>
            </a:lvl1pPr>
          </a:lstStyle>
          <a:p>
            <a:pPr lvl="0"/>
            <a:r>
              <a:rPr lang="es-ES"/>
              <a:t>Apartado</a:t>
            </a:r>
          </a:p>
        </p:txBody>
      </p:sp>
      <p:cxnSp>
        <p:nvCxnSpPr>
          <p:cNvPr id="15" name="Conector recto 14">
            <a:extLst>
              <a:ext uri="{FF2B5EF4-FFF2-40B4-BE49-F238E27FC236}">
                <a16:creationId xmlns:a16="http://schemas.microsoft.com/office/drawing/2014/main" id="{1195242F-AAB4-4BA0-8093-A6B1112E3784}"/>
              </a:ext>
            </a:extLst>
          </p:cNvPr>
          <p:cNvCxnSpPr>
            <a:cxnSpLocks/>
          </p:cNvCxnSpPr>
          <p:nvPr userDrawn="1"/>
        </p:nvCxnSpPr>
        <p:spPr>
          <a:xfrm>
            <a:off x="551997" y="1393899"/>
            <a:ext cx="2928711"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C83A39FF-5EA1-4C87-8695-BC2B739BA629}"/>
              </a:ext>
            </a:extLst>
          </p:cNvPr>
          <p:cNvCxnSpPr>
            <a:cxnSpLocks/>
          </p:cNvCxnSpPr>
          <p:nvPr userDrawn="1"/>
        </p:nvCxnSpPr>
        <p:spPr>
          <a:xfrm>
            <a:off x="551997" y="1393899"/>
            <a:ext cx="0" cy="4556051"/>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2 Marcador de contenido">
            <a:extLst>
              <a:ext uri="{FF2B5EF4-FFF2-40B4-BE49-F238E27FC236}">
                <a16:creationId xmlns:a16="http://schemas.microsoft.com/office/drawing/2014/main" id="{77BD47AF-28AB-4A90-9A45-7BC4932863FB}"/>
              </a:ext>
            </a:extLst>
          </p:cNvPr>
          <p:cNvSpPr>
            <a:spLocks noGrp="1"/>
          </p:cNvSpPr>
          <p:nvPr>
            <p:ph idx="1" hasCustomPrompt="1"/>
          </p:nvPr>
        </p:nvSpPr>
        <p:spPr>
          <a:xfrm>
            <a:off x="695325" y="1557338"/>
            <a:ext cx="5184768" cy="4392612"/>
          </a:xfrm>
          <a:prstGeom prst="rect">
            <a:avLst/>
          </a:prstGeom>
        </p:spPr>
        <p:txBody>
          <a:bodyPr wrap="square" lIns="0" tIns="0" rIns="0" bIns="0">
            <a:noAutofit/>
          </a:bodyPr>
          <a:lstStyle>
            <a:lvl1pPr marL="0" indent="0">
              <a:lnSpc>
                <a:spcPct val="100000"/>
              </a:lnSpc>
              <a:spcBef>
                <a:spcPts val="800"/>
              </a:spcBef>
              <a:spcAft>
                <a:spcPts val="0"/>
              </a:spcAft>
              <a:buClr>
                <a:schemeClr val="accent5">
                  <a:lumMod val="75000"/>
                </a:schemeClr>
              </a:buClr>
              <a:buFont typeface="Wingdings 2" panose="05020102010507070707" pitchFamily="18" charset="2"/>
              <a:buNone/>
              <a:defRPr lang="es-ES" sz="2000" kern="1200" noProof="0" dirty="0" smtClean="0">
                <a:solidFill>
                  <a:schemeClr val="accent3">
                    <a:lumMod val="75000"/>
                  </a:schemeClr>
                </a:solidFill>
                <a:latin typeface="Barlow Semi Condensed SemiBold" panose="00000706000000000000" pitchFamily="2" charset="0"/>
                <a:ea typeface="+mn-ea"/>
                <a:cs typeface="+mn-cs"/>
              </a:defRPr>
            </a:lvl1pPr>
            <a:lvl2pPr marL="0" indent="0">
              <a:lnSpc>
                <a:spcPct val="100000"/>
              </a:lnSpc>
              <a:spcBef>
                <a:spcPts val="800"/>
              </a:spcBef>
              <a:spcAft>
                <a:spcPts val="0"/>
              </a:spcAft>
              <a:buClr>
                <a:schemeClr val="accent5">
                  <a:lumMod val="75000"/>
                </a:schemeClr>
              </a:buClr>
              <a:buSzPct val="100000"/>
              <a:buFont typeface="Wingdings 2" panose="05020102010507070707" pitchFamily="18" charset="2"/>
              <a:buNone/>
              <a:defRPr lang="es-ES" sz="2000" kern="1200" noProof="0" dirty="0" smtClean="0">
                <a:solidFill>
                  <a:schemeClr val="tx1">
                    <a:lumMod val="75000"/>
                    <a:lumOff val="25000"/>
                  </a:schemeClr>
                </a:solidFill>
                <a:latin typeface="Barlow Semi Condensed" panose="00000506000000000000" pitchFamily="2" charset="0"/>
                <a:ea typeface="+mn-ea"/>
                <a:cs typeface="+mn-cs"/>
              </a:defRPr>
            </a:lvl2pPr>
            <a:lvl3pPr marL="215900" indent="-215900">
              <a:spcBef>
                <a:spcPts val="800"/>
              </a:spcBef>
              <a:buClr>
                <a:schemeClr val="accent5">
                  <a:lumMod val="75000"/>
                </a:schemeClr>
              </a:buClr>
              <a:buFont typeface="Wingdings 2" panose="05020102010507070707" pitchFamily="18" charset="2"/>
              <a:buChar char="¡"/>
              <a:defRPr lang="es-ES" sz="2000" kern="1200" noProof="0" dirty="0">
                <a:solidFill>
                  <a:schemeClr val="tx1">
                    <a:lumMod val="75000"/>
                    <a:lumOff val="25000"/>
                  </a:schemeClr>
                </a:solidFill>
                <a:latin typeface="Barlow Semi Condensed" panose="00000506000000000000" pitchFamily="2" charset="0"/>
                <a:ea typeface="+mn-ea"/>
                <a:cs typeface="+mn-cs"/>
              </a:defRPr>
            </a:lvl3pPr>
            <a:lvl4pPr marL="414338" indent="-193675">
              <a:lnSpc>
                <a:spcPct val="100000"/>
              </a:lnSpc>
              <a:spcBef>
                <a:spcPts val="600"/>
              </a:spcBef>
              <a:spcAft>
                <a:spcPts val="0"/>
              </a:spcAft>
              <a:buClr>
                <a:schemeClr val="accent5">
                  <a:lumMod val="75000"/>
                </a:schemeClr>
              </a:buClr>
              <a:buFont typeface="Wingdings 2" panose="05020102010507070707" pitchFamily="18" charset="2"/>
              <a:buChar char=""/>
              <a:defRPr sz="1800"/>
            </a:lvl4pPr>
            <a:lvl5pPr marL="625475" indent="-187325">
              <a:lnSpc>
                <a:spcPct val="100000"/>
              </a:lnSpc>
              <a:spcBef>
                <a:spcPts val="600"/>
              </a:spcBef>
              <a:spcAft>
                <a:spcPts val="0"/>
              </a:spcAft>
              <a:buClr>
                <a:schemeClr val="accent5">
                  <a:lumMod val="75000"/>
                </a:schemeClr>
              </a:buClr>
              <a:buFont typeface="Calibri" panose="020F0502020204030204" pitchFamily="34" charset="0"/>
              <a:buChar char="○"/>
              <a:tabLst/>
              <a:defRPr sz="1800">
                <a:latin typeface="Barlow Semi Condensed" panose="00000506000000000000" pitchFamily="2" charset="0"/>
              </a:defRPr>
            </a:lvl5pPr>
            <a:lvl6pPr>
              <a:defRPr sz="2000"/>
            </a:lvl6pPr>
          </a:lstStyle>
          <a:p>
            <a:pPr lvl="0"/>
            <a:r>
              <a:rPr lang="es-ES" noProof="0"/>
              <a:t>Título primer nivel</a:t>
            </a:r>
          </a:p>
          <a:p>
            <a:pPr lvl="1"/>
            <a:r>
              <a:rPr lang="es-ES" noProof="0"/>
              <a:t>Primer nivel de texto</a:t>
            </a:r>
          </a:p>
          <a:p>
            <a:pPr lvl="2"/>
            <a:r>
              <a:rPr lang="es-ES" noProof="0"/>
              <a:t>Primer nivel de </a:t>
            </a:r>
            <a:r>
              <a:rPr lang="es-ES" noProof="0" err="1"/>
              <a:t>Bullet</a:t>
            </a:r>
            <a:endParaRPr lang="es-ES" noProof="0"/>
          </a:p>
          <a:p>
            <a:pPr lvl="3"/>
            <a:r>
              <a:rPr lang="es-ES" noProof="0"/>
              <a:t>Segundo nivel de </a:t>
            </a:r>
            <a:r>
              <a:rPr lang="es-ES" noProof="0" err="1"/>
              <a:t>Bullet</a:t>
            </a:r>
            <a:endParaRPr lang="es-ES" noProof="0"/>
          </a:p>
          <a:p>
            <a:pPr lvl="4"/>
            <a:r>
              <a:rPr lang="es-ES" noProof="0"/>
              <a:t>Tercer nivel de </a:t>
            </a:r>
            <a:r>
              <a:rPr lang="es-ES" noProof="0" err="1"/>
              <a:t>Bullet</a:t>
            </a:r>
            <a:endParaRPr lang="es-ES" noProof="0"/>
          </a:p>
        </p:txBody>
      </p:sp>
      <p:sp>
        <p:nvSpPr>
          <p:cNvPr id="13" name="2 Marcador de contenido">
            <a:extLst>
              <a:ext uri="{FF2B5EF4-FFF2-40B4-BE49-F238E27FC236}">
                <a16:creationId xmlns:a16="http://schemas.microsoft.com/office/drawing/2014/main" id="{89607A5F-C873-45BF-AB72-232208CEFC38}"/>
              </a:ext>
            </a:extLst>
          </p:cNvPr>
          <p:cNvSpPr>
            <a:spLocks noGrp="1"/>
          </p:cNvSpPr>
          <p:nvPr>
            <p:ph idx="12" hasCustomPrompt="1"/>
          </p:nvPr>
        </p:nvSpPr>
        <p:spPr>
          <a:xfrm>
            <a:off x="6311909" y="1557338"/>
            <a:ext cx="5184768" cy="4392612"/>
          </a:xfrm>
          <a:prstGeom prst="rect">
            <a:avLst/>
          </a:prstGeom>
        </p:spPr>
        <p:txBody>
          <a:bodyPr wrap="square" lIns="0" tIns="0" rIns="0" bIns="0">
            <a:noAutofit/>
          </a:bodyPr>
          <a:lstStyle>
            <a:lvl1pPr marL="0" indent="0">
              <a:lnSpc>
                <a:spcPct val="100000"/>
              </a:lnSpc>
              <a:spcBef>
                <a:spcPts val="800"/>
              </a:spcBef>
              <a:spcAft>
                <a:spcPts val="0"/>
              </a:spcAft>
              <a:buClr>
                <a:schemeClr val="accent5">
                  <a:lumMod val="75000"/>
                </a:schemeClr>
              </a:buClr>
              <a:buFont typeface="Wingdings 2" panose="05020102010507070707" pitchFamily="18" charset="2"/>
              <a:buNone/>
              <a:defRPr lang="es-ES" sz="2000" kern="1200" noProof="0" dirty="0" smtClean="0">
                <a:solidFill>
                  <a:schemeClr val="accent3">
                    <a:lumMod val="75000"/>
                  </a:schemeClr>
                </a:solidFill>
                <a:latin typeface="Barlow Semi Condensed SemiBold" panose="00000706000000000000" pitchFamily="2" charset="0"/>
                <a:ea typeface="+mn-ea"/>
                <a:cs typeface="+mn-cs"/>
              </a:defRPr>
            </a:lvl1pPr>
            <a:lvl2pPr marL="0" indent="0">
              <a:lnSpc>
                <a:spcPct val="100000"/>
              </a:lnSpc>
              <a:spcBef>
                <a:spcPts val="800"/>
              </a:spcBef>
              <a:spcAft>
                <a:spcPts val="0"/>
              </a:spcAft>
              <a:buClr>
                <a:schemeClr val="accent5">
                  <a:lumMod val="75000"/>
                </a:schemeClr>
              </a:buClr>
              <a:buSzPct val="100000"/>
              <a:buFont typeface="Wingdings 2" panose="05020102010507070707" pitchFamily="18" charset="2"/>
              <a:buNone/>
              <a:defRPr lang="es-ES" sz="2000" kern="1200" noProof="0" dirty="0" smtClean="0">
                <a:solidFill>
                  <a:schemeClr val="tx1">
                    <a:lumMod val="75000"/>
                    <a:lumOff val="25000"/>
                  </a:schemeClr>
                </a:solidFill>
                <a:latin typeface="Barlow Semi Condensed" panose="00000506000000000000" pitchFamily="2" charset="0"/>
                <a:ea typeface="+mn-ea"/>
                <a:cs typeface="+mn-cs"/>
              </a:defRPr>
            </a:lvl2pPr>
            <a:lvl3pPr marL="215900" indent="-215900">
              <a:spcBef>
                <a:spcPts val="800"/>
              </a:spcBef>
              <a:buClr>
                <a:schemeClr val="accent5">
                  <a:lumMod val="75000"/>
                </a:schemeClr>
              </a:buClr>
              <a:buFont typeface="Wingdings 2" panose="05020102010507070707" pitchFamily="18" charset="2"/>
              <a:buChar char="¡"/>
              <a:defRPr lang="es-ES" sz="2000" kern="1200" noProof="0" dirty="0">
                <a:solidFill>
                  <a:schemeClr val="tx1">
                    <a:lumMod val="75000"/>
                    <a:lumOff val="25000"/>
                  </a:schemeClr>
                </a:solidFill>
                <a:latin typeface="Barlow Semi Condensed" panose="00000506000000000000" pitchFamily="2" charset="0"/>
                <a:ea typeface="+mn-ea"/>
                <a:cs typeface="+mn-cs"/>
              </a:defRPr>
            </a:lvl3pPr>
            <a:lvl4pPr marL="414338" indent="-193675">
              <a:lnSpc>
                <a:spcPct val="100000"/>
              </a:lnSpc>
              <a:spcBef>
                <a:spcPts val="600"/>
              </a:spcBef>
              <a:spcAft>
                <a:spcPts val="0"/>
              </a:spcAft>
              <a:buClr>
                <a:schemeClr val="accent5">
                  <a:lumMod val="75000"/>
                </a:schemeClr>
              </a:buClr>
              <a:buFont typeface="Wingdings 2" panose="05020102010507070707" pitchFamily="18" charset="2"/>
              <a:buChar char=""/>
              <a:defRPr sz="1800"/>
            </a:lvl4pPr>
            <a:lvl5pPr marL="625475" indent="-187325">
              <a:lnSpc>
                <a:spcPct val="100000"/>
              </a:lnSpc>
              <a:spcBef>
                <a:spcPts val="600"/>
              </a:spcBef>
              <a:spcAft>
                <a:spcPts val="0"/>
              </a:spcAft>
              <a:buClr>
                <a:schemeClr val="accent5">
                  <a:lumMod val="75000"/>
                </a:schemeClr>
              </a:buClr>
              <a:buFont typeface="Calibri" panose="020F0502020204030204" pitchFamily="34" charset="0"/>
              <a:buChar char="○"/>
              <a:tabLst/>
              <a:defRPr sz="1800">
                <a:latin typeface="Barlow Semi Condensed" panose="00000506000000000000" pitchFamily="2" charset="0"/>
              </a:defRPr>
            </a:lvl5pPr>
            <a:lvl6pPr>
              <a:defRPr sz="2000"/>
            </a:lvl6pPr>
          </a:lstStyle>
          <a:p>
            <a:pPr lvl="0"/>
            <a:r>
              <a:rPr lang="es-ES" noProof="0"/>
              <a:t>Título primer nivel</a:t>
            </a:r>
          </a:p>
          <a:p>
            <a:pPr lvl="1"/>
            <a:r>
              <a:rPr lang="es-ES" noProof="0"/>
              <a:t>Primer nivel de texto</a:t>
            </a:r>
          </a:p>
          <a:p>
            <a:pPr lvl="2"/>
            <a:r>
              <a:rPr lang="es-ES" noProof="0"/>
              <a:t>Primer nivel de </a:t>
            </a:r>
            <a:r>
              <a:rPr lang="es-ES" noProof="0" err="1"/>
              <a:t>Bullet</a:t>
            </a:r>
            <a:endParaRPr lang="es-ES" noProof="0"/>
          </a:p>
          <a:p>
            <a:pPr lvl="3"/>
            <a:r>
              <a:rPr lang="es-ES" noProof="0"/>
              <a:t>Segundo nivel de </a:t>
            </a:r>
            <a:r>
              <a:rPr lang="es-ES" noProof="0" err="1"/>
              <a:t>Bullet</a:t>
            </a:r>
            <a:endParaRPr lang="es-ES" noProof="0"/>
          </a:p>
          <a:p>
            <a:pPr lvl="4"/>
            <a:r>
              <a:rPr lang="es-ES" noProof="0"/>
              <a:t>Tercer nivel de </a:t>
            </a:r>
            <a:r>
              <a:rPr lang="es-ES" noProof="0" err="1"/>
              <a:t>Bullet</a:t>
            </a:r>
            <a:endParaRPr lang="es-ES" noProof="0"/>
          </a:p>
        </p:txBody>
      </p:sp>
      <p:cxnSp>
        <p:nvCxnSpPr>
          <p:cNvPr id="10" name="Línea horizontal título">
            <a:extLst>
              <a:ext uri="{FF2B5EF4-FFF2-40B4-BE49-F238E27FC236}">
                <a16:creationId xmlns:a16="http://schemas.microsoft.com/office/drawing/2014/main" id="{E49F98E4-E433-4056-B871-1AC89233CB5D}"/>
              </a:ext>
            </a:extLst>
          </p:cNvPr>
          <p:cNvCxnSpPr>
            <a:cxnSpLocks/>
          </p:cNvCxnSpPr>
          <p:nvPr userDrawn="1"/>
        </p:nvCxnSpPr>
        <p:spPr>
          <a:xfrm>
            <a:off x="0" y="975293"/>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ítulo 20">
            <a:extLst>
              <a:ext uri="{FF2B5EF4-FFF2-40B4-BE49-F238E27FC236}">
                <a16:creationId xmlns:a16="http://schemas.microsoft.com/office/drawing/2014/main" id="{CA153691-7D71-4039-A845-F5CC724ADE51}"/>
              </a:ext>
            </a:extLst>
          </p:cNvPr>
          <p:cNvSpPr>
            <a:spLocks noGrp="1"/>
          </p:cNvSpPr>
          <p:nvPr>
            <p:ph type="title" hasCustomPrompt="1"/>
          </p:nvPr>
        </p:nvSpPr>
        <p:spPr>
          <a:xfrm>
            <a:off x="550802" y="760711"/>
            <a:ext cx="2859341" cy="384721"/>
          </a:xfrm>
          <a:prstGeom prst="rect">
            <a:avLst/>
          </a:prstGeom>
          <a:solidFill>
            <a:schemeClr val="bg1"/>
          </a:solidFill>
        </p:spPr>
        <p:txBody>
          <a:bodyPr vert="horz" wrap="none" lIns="144000" tIns="0" rIns="108000" bIns="0" rtlCol="0" anchor="ctr">
            <a:spAutoFit/>
          </a:bodyPr>
          <a:lstStyle>
            <a:lvl1pPr>
              <a:defRPr lang="es-ES" sz="2800" b="1" u="none" kern="1200" cap="none" spc="0" baseline="0" dirty="0">
                <a:solidFill>
                  <a:schemeClr val="tx2"/>
                </a:solidFill>
                <a:latin typeface="Barlow" panose="00000500000000000000" pitchFamily="2" charset="0"/>
                <a:ea typeface="+mj-ea"/>
                <a:cs typeface="+mj-cs"/>
              </a:defRPr>
            </a:lvl1pPr>
          </a:lstStyle>
          <a:p>
            <a:pPr lvl="0" algn="l" defTabSz="457200" rtl="0" eaLnBrk="1" latinLnBrk="0" hangingPunct="1">
              <a:lnSpc>
                <a:spcPts val="3000"/>
              </a:lnSpc>
              <a:spcBef>
                <a:spcPct val="0"/>
              </a:spcBef>
              <a:buNone/>
            </a:pPr>
            <a:r>
              <a:rPr lang="es-ES"/>
              <a:t>Título del patrón</a:t>
            </a:r>
          </a:p>
        </p:txBody>
      </p:sp>
    </p:spTree>
    <p:extLst>
      <p:ext uri="{BB962C8B-B14F-4D97-AF65-F5344CB8AC3E}">
        <p14:creationId xmlns:p14="http://schemas.microsoft.com/office/powerpoint/2010/main" val="749237744"/>
      </p:ext>
    </p:extLst>
  </p:cSld>
  <p:clrMapOvr>
    <a:masterClrMapping/>
  </p:clrMapOvr>
  <p:extLst>
    <p:ext uri="{DCECCB84-F9BA-43D5-87BE-67443E8EF086}">
      <p15:sldGuideLst xmlns:p15="http://schemas.microsoft.com/office/powerpoint/2012/main">
        <p15:guide id="1" pos="3704">
          <p15:clr>
            <a:srgbClr val="FBAE40"/>
          </p15:clr>
        </p15:guide>
        <p15:guide id="2" orient="horz" pos="2160">
          <p15:clr>
            <a:srgbClr val="FBAE40"/>
          </p15:clr>
        </p15:guide>
        <p15:guide id="3" orient="horz" pos="3748" userDrawn="1">
          <p15:clr>
            <a:srgbClr val="FBAE40"/>
          </p15:clr>
        </p15:guide>
        <p15:guide id="4" pos="438">
          <p15:clr>
            <a:srgbClr val="FBAE40"/>
          </p15:clr>
        </p15:guide>
        <p15:guide id="5" pos="7242">
          <p15:clr>
            <a:srgbClr val="FBAE40"/>
          </p15:clr>
        </p15:guide>
        <p15:guide id="6" orient="horz" pos="4020">
          <p15:clr>
            <a:srgbClr val="FBAE40"/>
          </p15:clr>
        </p15:guide>
        <p15:guide id="7" orient="horz" pos="4201">
          <p15:clr>
            <a:srgbClr val="FBAE40"/>
          </p15:clr>
        </p15:guide>
        <p15:guide id="8" orient="horz" pos="981">
          <p15:clr>
            <a:srgbClr val="FBAE40"/>
          </p15:clr>
        </p15:guide>
        <p15:guide id="9" orient="horz" pos="799">
          <p15:clr>
            <a:srgbClr val="FBAE40"/>
          </p15:clr>
        </p15:guide>
        <p15:guide id="10" pos="39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95334" y="1788634"/>
            <a:ext cx="5184775" cy="344966"/>
          </a:xfrm>
          <a:prstGeom prst="rect">
            <a:avLst/>
          </a:prstGeom>
        </p:spPr>
        <p:txBody>
          <a:bodyPr lIns="0" tIns="0" rIns="0" bIns="0" anchor="b">
            <a:spAutoFit/>
          </a:bodyPr>
          <a:lstStyle>
            <a:lvl1pPr marL="0" indent="0" algn="l" defTabSz="457200" rtl="0" eaLnBrk="1" latinLnBrk="0" hangingPunct="1">
              <a:lnSpc>
                <a:spcPts val="3000"/>
              </a:lnSpc>
              <a:spcBef>
                <a:spcPct val="0"/>
              </a:spcBef>
              <a:buNone/>
              <a:defRPr lang="es-ES" sz="2200" b="1" u="none" kern="1200" cap="none" spc="0" baseline="0" dirty="0">
                <a:solidFill>
                  <a:schemeClr val="accent3">
                    <a:lumMod val="75000"/>
                  </a:schemeClr>
                </a:solidFill>
                <a:latin typeface="Barlow" panose="00000500000000000000"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título</a:t>
            </a:r>
          </a:p>
        </p:txBody>
      </p:sp>
      <p:sp>
        <p:nvSpPr>
          <p:cNvPr id="13" name="Marcador de texto 18">
            <a:extLst>
              <a:ext uri="{FF2B5EF4-FFF2-40B4-BE49-F238E27FC236}">
                <a16:creationId xmlns:a16="http://schemas.microsoft.com/office/drawing/2014/main" id="{4BDF0FF7-E905-4E75-8D44-D24FA30F8AE2}"/>
              </a:ext>
            </a:extLst>
          </p:cNvPr>
          <p:cNvSpPr>
            <a:spLocks noGrp="1"/>
          </p:cNvSpPr>
          <p:nvPr>
            <p:ph type="body" sz="quarter" idx="17" hasCustomPrompt="1"/>
          </p:nvPr>
        </p:nvSpPr>
        <p:spPr>
          <a:xfrm>
            <a:off x="695342" y="257192"/>
            <a:ext cx="10801350" cy="430887"/>
          </a:xfrm>
          <a:prstGeom prst="rect">
            <a:avLst/>
          </a:prstGeom>
        </p:spPr>
        <p:txBody>
          <a:bodyPr lIns="0" tIns="0" rIns="0" bIns="0" anchor="b" anchorCtr="0">
            <a:spAutoFit/>
          </a:bodyPr>
          <a:lstStyle>
            <a:lvl1pPr marL="0" indent="0">
              <a:spcBef>
                <a:spcPts val="0"/>
              </a:spcBef>
              <a:buFontTx/>
              <a:buNone/>
              <a:defRPr sz="2800" cap="all" spc="100" baseline="0">
                <a:solidFill>
                  <a:schemeClr val="accent3">
                    <a:lumMod val="75000"/>
                  </a:schemeClr>
                </a:solidFill>
                <a:latin typeface="Barlow" panose="00000500000000000000" pitchFamily="2" charset="0"/>
              </a:defRPr>
            </a:lvl1pPr>
          </a:lstStyle>
          <a:p>
            <a:pPr lvl="0"/>
            <a:r>
              <a:rPr lang="es-ES"/>
              <a:t>Apartado</a:t>
            </a:r>
          </a:p>
        </p:txBody>
      </p:sp>
      <p:cxnSp>
        <p:nvCxnSpPr>
          <p:cNvPr id="18" name="Conector recto 17">
            <a:extLst>
              <a:ext uri="{FF2B5EF4-FFF2-40B4-BE49-F238E27FC236}">
                <a16:creationId xmlns:a16="http://schemas.microsoft.com/office/drawing/2014/main" id="{90CAB376-7E54-4BFB-B78C-617B05516E89}"/>
              </a:ext>
            </a:extLst>
          </p:cNvPr>
          <p:cNvCxnSpPr>
            <a:cxnSpLocks/>
          </p:cNvCxnSpPr>
          <p:nvPr userDrawn="1"/>
        </p:nvCxnSpPr>
        <p:spPr>
          <a:xfrm>
            <a:off x="551997" y="1393899"/>
            <a:ext cx="2928711"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E42B2FA3-DCCF-4D28-82BD-36E7F8F8B9BF}"/>
              </a:ext>
            </a:extLst>
          </p:cNvPr>
          <p:cNvCxnSpPr>
            <a:cxnSpLocks/>
          </p:cNvCxnSpPr>
          <p:nvPr userDrawn="1"/>
        </p:nvCxnSpPr>
        <p:spPr>
          <a:xfrm>
            <a:off x="551997" y="1393899"/>
            <a:ext cx="0" cy="4556051"/>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FDB5CF3-9249-4C00-80FA-449CA0202046}"/>
              </a:ext>
            </a:extLst>
          </p:cNvPr>
          <p:cNvSpPr>
            <a:spLocks noGrp="1"/>
          </p:cNvSpPr>
          <p:nvPr>
            <p:ph type="body" idx="19" hasCustomPrompt="1"/>
          </p:nvPr>
        </p:nvSpPr>
        <p:spPr>
          <a:xfrm>
            <a:off x="6311909" y="1788634"/>
            <a:ext cx="5184775" cy="344966"/>
          </a:xfrm>
          <a:prstGeom prst="rect">
            <a:avLst/>
          </a:prstGeom>
        </p:spPr>
        <p:txBody>
          <a:bodyPr lIns="0" tIns="0" rIns="0" bIns="0" anchor="b">
            <a:spAutoFit/>
          </a:bodyPr>
          <a:lstStyle>
            <a:lvl1pPr marL="0" indent="0" algn="l" defTabSz="457200" rtl="0" eaLnBrk="1" latinLnBrk="0" hangingPunct="1">
              <a:lnSpc>
                <a:spcPts val="3000"/>
              </a:lnSpc>
              <a:spcBef>
                <a:spcPct val="0"/>
              </a:spcBef>
              <a:buNone/>
              <a:defRPr lang="es-ES" sz="2200" b="1" u="none" kern="1200" cap="none" spc="0" baseline="0" dirty="0">
                <a:solidFill>
                  <a:schemeClr val="accent3">
                    <a:lumMod val="75000"/>
                  </a:schemeClr>
                </a:solidFill>
                <a:latin typeface="Barlow" panose="00000500000000000000"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título</a:t>
            </a:r>
          </a:p>
        </p:txBody>
      </p:sp>
      <p:sp>
        <p:nvSpPr>
          <p:cNvPr id="11" name="2 Marcador de contenido">
            <a:extLst>
              <a:ext uri="{FF2B5EF4-FFF2-40B4-BE49-F238E27FC236}">
                <a16:creationId xmlns:a16="http://schemas.microsoft.com/office/drawing/2014/main" id="{D85CA071-B887-4AA1-898E-4664FF6DCA43}"/>
              </a:ext>
            </a:extLst>
          </p:cNvPr>
          <p:cNvSpPr>
            <a:spLocks noGrp="1"/>
          </p:cNvSpPr>
          <p:nvPr>
            <p:ph idx="20" hasCustomPrompt="1"/>
          </p:nvPr>
        </p:nvSpPr>
        <p:spPr>
          <a:xfrm>
            <a:off x="695325" y="2384424"/>
            <a:ext cx="5184784" cy="3565525"/>
          </a:xfrm>
          <a:prstGeom prst="rect">
            <a:avLst/>
          </a:prstGeom>
        </p:spPr>
        <p:txBody>
          <a:bodyPr wrap="square" lIns="0" tIns="0" rIns="0" bIns="0">
            <a:noAutofit/>
          </a:bodyPr>
          <a:lstStyle>
            <a:lvl1pPr marL="0" indent="0">
              <a:lnSpc>
                <a:spcPct val="100000"/>
              </a:lnSpc>
              <a:spcBef>
                <a:spcPts val="800"/>
              </a:spcBef>
              <a:spcAft>
                <a:spcPts val="0"/>
              </a:spcAft>
              <a:buClr>
                <a:schemeClr val="accent5">
                  <a:lumMod val="75000"/>
                </a:schemeClr>
              </a:buClr>
              <a:buFont typeface="Wingdings 2" panose="05020102010507070707" pitchFamily="18" charset="2"/>
              <a:buNone/>
              <a:defRPr lang="es-ES" sz="2000" kern="1200" noProof="0" dirty="0" smtClean="0">
                <a:solidFill>
                  <a:schemeClr val="accent3">
                    <a:lumMod val="75000"/>
                  </a:schemeClr>
                </a:solidFill>
                <a:latin typeface="Barlow Semi Condensed SemiBold" panose="00000706000000000000" pitchFamily="2" charset="0"/>
                <a:ea typeface="+mn-ea"/>
                <a:cs typeface="+mn-cs"/>
              </a:defRPr>
            </a:lvl1pPr>
            <a:lvl2pPr marL="0" indent="0">
              <a:lnSpc>
                <a:spcPct val="100000"/>
              </a:lnSpc>
              <a:spcBef>
                <a:spcPts val="800"/>
              </a:spcBef>
              <a:spcAft>
                <a:spcPts val="0"/>
              </a:spcAft>
              <a:buClr>
                <a:schemeClr val="accent5">
                  <a:lumMod val="75000"/>
                </a:schemeClr>
              </a:buClr>
              <a:buSzPct val="100000"/>
              <a:buFont typeface="Wingdings 2" panose="05020102010507070707" pitchFamily="18" charset="2"/>
              <a:buNone/>
              <a:defRPr lang="es-ES" sz="2000" kern="1200" noProof="0" dirty="0" smtClean="0">
                <a:solidFill>
                  <a:schemeClr val="tx1">
                    <a:lumMod val="75000"/>
                    <a:lumOff val="25000"/>
                  </a:schemeClr>
                </a:solidFill>
                <a:latin typeface="Barlow Semi Condensed" panose="00000506000000000000" pitchFamily="2" charset="0"/>
                <a:ea typeface="+mn-ea"/>
                <a:cs typeface="+mn-cs"/>
              </a:defRPr>
            </a:lvl2pPr>
            <a:lvl3pPr marL="215900" indent="-215900">
              <a:spcBef>
                <a:spcPts val="800"/>
              </a:spcBef>
              <a:buClr>
                <a:schemeClr val="accent5">
                  <a:lumMod val="75000"/>
                </a:schemeClr>
              </a:buClr>
              <a:buFont typeface="Wingdings 2" panose="05020102010507070707" pitchFamily="18" charset="2"/>
              <a:buChar char="¡"/>
              <a:defRPr lang="es-ES" sz="2000" kern="1200" noProof="0" dirty="0">
                <a:solidFill>
                  <a:schemeClr val="tx1">
                    <a:lumMod val="75000"/>
                    <a:lumOff val="25000"/>
                  </a:schemeClr>
                </a:solidFill>
                <a:latin typeface="Barlow Semi Condensed" panose="00000506000000000000" pitchFamily="2" charset="0"/>
                <a:ea typeface="+mn-ea"/>
                <a:cs typeface="+mn-cs"/>
              </a:defRPr>
            </a:lvl3pPr>
            <a:lvl4pPr marL="414338" indent="-193675">
              <a:lnSpc>
                <a:spcPct val="100000"/>
              </a:lnSpc>
              <a:spcBef>
                <a:spcPts val="600"/>
              </a:spcBef>
              <a:spcAft>
                <a:spcPts val="0"/>
              </a:spcAft>
              <a:buClr>
                <a:schemeClr val="accent5">
                  <a:lumMod val="75000"/>
                </a:schemeClr>
              </a:buClr>
              <a:buFont typeface="Wingdings 2" panose="05020102010507070707" pitchFamily="18" charset="2"/>
              <a:buChar char=""/>
              <a:defRPr sz="1800"/>
            </a:lvl4pPr>
            <a:lvl5pPr marL="625475" indent="-187325">
              <a:lnSpc>
                <a:spcPct val="100000"/>
              </a:lnSpc>
              <a:spcBef>
                <a:spcPts val="600"/>
              </a:spcBef>
              <a:spcAft>
                <a:spcPts val="0"/>
              </a:spcAft>
              <a:buClr>
                <a:schemeClr val="accent5">
                  <a:lumMod val="75000"/>
                </a:schemeClr>
              </a:buClr>
              <a:buFont typeface="Calibri" panose="020F0502020204030204" pitchFamily="34" charset="0"/>
              <a:buChar char="○"/>
              <a:tabLst/>
              <a:defRPr sz="1800">
                <a:latin typeface="Barlow Semi Condensed" panose="00000506000000000000" pitchFamily="2" charset="0"/>
              </a:defRPr>
            </a:lvl5pPr>
            <a:lvl6pPr>
              <a:defRPr sz="2000"/>
            </a:lvl6pPr>
          </a:lstStyle>
          <a:p>
            <a:pPr lvl="0"/>
            <a:r>
              <a:rPr lang="es-ES" noProof="0"/>
              <a:t>Título primer nivel</a:t>
            </a:r>
          </a:p>
          <a:p>
            <a:pPr lvl="1"/>
            <a:r>
              <a:rPr lang="es-ES" noProof="0"/>
              <a:t>Primer nivel de texto</a:t>
            </a:r>
          </a:p>
          <a:p>
            <a:pPr lvl="2"/>
            <a:r>
              <a:rPr lang="es-ES" noProof="0"/>
              <a:t>Primer nivel de </a:t>
            </a:r>
            <a:r>
              <a:rPr lang="es-ES" noProof="0" err="1"/>
              <a:t>Bullet</a:t>
            </a:r>
            <a:endParaRPr lang="es-ES" noProof="0"/>
          </a:p>
          <a:p>
            <a:pPr lvl="3"/>
            <a:r>
              <a:rPr lang="es-ES" noProof="0"/>
              <a:t>Segundo nivel de </a:t>
            </a:r>
            <a:r>
              <a:rPr lang="es-ES" noProof="0" err="1"/>
              <a:t>Bullet</a:t>
            </a:r>
            <a:endParaRPr lang="es-ES" noProof="0"/>
          </a:p>
          <a:p>
            <a:pPr lvl="4"/>
            <a:r>
              <a:rPr lang="es-ES" noProof="0"/>
              <a:t>Tercer nivel de </a:t>
            </a:r>
            <a:r>
              <a:rPr lang="es-ES" noProof="0" err="1"/>
              <a:t>Bullet</a:t>
            </a:r>
            <a:endParaRPr lang="es-ES" noProof="0"/>
          </a:p>
        </p:txBody>
      </p:sp>
      <p:sp>
        <p:nvSpPr>
          <p:cNvPr id="15" name="2 Marcador de contenido">
            <a:extLst>
              <a:ext uri="{FF2B5EF4-FFF2-40B4-BE49-F238E27FC236}">
                <a16:creationId xmlns:a16="http://schemas.microsoft.com/office/drawing/2014/main" id="{294BB3D8-AE8B-4016-91EB-F1D0930D2586}"/>
              </a:ext>
            </a:extLst>
          </p:cNvPr>
          <p:cNvSpPr>
            <a:spLocks noGrp="1"/>
          </p:cNvSpPr>
          <p:nvPr>
            <p:ph idx="21" hasCustomPrompt="1"/>
          </p:nvPr>
        </p:nvSpPr>
        <p:spPr>
          <a:xfrm>
            <a:off x="6311891" y="2384424"/>
            <a:ext cx="5184784" cy="3565525"/>
          </a:xfrm>
          <a:prstGeom prst="rect">
            <a:avLst/>
          </a:prstGeom>
        </p:spPr>
        <p:txBody>
          <a:bodyPr wrap="square" lIns="0" tIns="0" rIns="0" bIns="0">
            <a:noAutofit/>
          </a:bodyPr>
          <a:lstStyle>
            <a:lvl1pPr marL="0" indent="0">
              <a:lnSpc>
                <a:spcPct val="100000"/>
              </a:lnSpc>
              <a:spcBef>
                <a:spcPts val="800"/>
              </a:spcBef>
              <a:spcAft>
                <a:spcPts val="0"/>
              </a:spcAft>
              <a:buClr>
                <a:schemeClr val="accent5">
                  <a:lumMod val="75000"/>
                </a:schemeClr>
              </a:buClr>
              <a:buFont typeface="Wingdings 2" panose="05020102010507070707" pitchFamily="18" charset="2"/>
              <a:buNone/>
              <a:defRPr lang="es-ES" sz="2000" kern="1200" noProof="0" dirty="0" smtClean="0">
                <a:solidFill>
                  <a:schemeClr val="accent3">
                    <a:lumMod val="75000"/>
                  </a:schemeClr>
                </a:solidFill>
                <a:latin typeface="Barlow Semi Condensed SemiBold" panose="00000706000000000000" pitchFamily="2" charset="0"/>
                <a:ea typeface="+mn-ea"/>
                <a:cs typeface="+mn-cs"/>
              </a:defRPr>
            </a:lvl1pPr>
            <a:lvl2pPr marL="0" indent="0">
              <a:lnSpc>
                <a:spcPct val="100000"/>
              </a:lnSpc>
              <a:spcBef>
                <a:spcPts val="800"/>
              </a:spcBef>
              <a:spcAft>
                <a:spcPts val="0"/>
              </a:spcAft>
              <a:buClr>
                <a:schemeClr val="accent5">
                  <a:lumMod val="75000"/>
                </a:schemeClr>
              </a:buClr>
              <a:buSzPct val="100000"/>
              <a:buFont typeface="Wingdings 2" panose="05020102010507070707" pitchFamily="18" charset="2"/>
              <a:buNone/>
              <a:defRPr lang="es-ES" sz="2000" kern="1200" noProof="0" dirty="0" smtClean="0">
                <a:solidFill>
                  <a:schemeClr val="tx1">
                    <a:lumMod val="75000"/>
                    <a:lumOff val="25000"/>
                  </a:schemeClr>
                </a:solidFill>
                <a:latin typeface="Barlow Semi Condensed" panose="00000506000000000000" pitchFamily="2" charset="0"/>
                <a:ea typeface="+mn-ea"/>
                <a:cs typeface="+mn-cs"/>
              </a:defRPr>
            </a:lvl2pPr>
            <a:lvl3pPr marL="215900" indent="-215900">
              <a:spcBef>
                <a:spcPts val="800"/>
              </a:spcBef>
              <a:buClr>
                <a:schemeClr val="accent5">
                  <a:lumMod val="75000"/>
                </a:schemeClr>
              </a:buClr>
              <a:buFont typeface="Wingdings 2" panose="05020102010507070707" pitchFamily="18" charset="2"/>
              <a:buChar char="¡"/>
              <a:defRPr lang="es-ES" sz="2000" kern="1200" noProof="0" dirty="0">
                <a:solidFill>
                  <a:schemeClr val="tx1">
                    <a:lumMod val="75000"/>
                    <a:lumOff val="25000"/>
                  </a:schemeClr>
                </a:solidFill>
                <a:latin typeface="Barlow Semi Condensed" panose="00000506000000000000" pitchFamily="2" charset="0"/>
                <a:ea typeface="+mn-ea"/>
                <a:cs typeface="+mn-cs"/>
              </a:defRPr>
            </a:lvl3pPr>
            <a:lvl4pPr marL="414338" indent="-193675">
              <a:lnSpc>
                <a:spcPct val="100000"/>
              </a:lnSpc>
              <a:spcBef>
                <a:spcPts val="600"/>
              </a:spcBef>
              <a:spcAft>
                <a:spcPts val="0"/>
              </a:spcAft>
              <a:buClr>
                <a:schemeClr val="accent5">
                  <a:lumMod val="75000"/>
                </a:schemeClr>
              </a:buClr>
              <a:buFont typeface="Wingdings 2" panose="05020102010507070707" pitchFamily="18" charset="2"/>
              <a:buChar char=""/>
              <a:defRPr sz="1800"/>
            </a:lvl4pPr>
            <a:lvl5pPr marL="625475" indent="-187325">
              <a:lnSpc>
                <a:spcPct val="100000"/>
              </a:lnSpc>
              <a:spcBef>
                <a:spcPts val="600"/>
              </a:spcBef>
              <a:spcAft>
                <a:spcPts val="0"/>
              </a:spcAft>
              <a:buClr>
                <a:schemeClr val="accent5">
                  <a:lumMod val="75000"/>
                </a:schemeClr>
              </a:buClr>
              <a:buFont typeface="Calibri" panose="020F0502020204030204" pitchFamily="34" charset="0"/>
              <a:buChar char="○"/>
              <a:tabLst/>
              <a:defRPr sz="1800">
                <a:latin typeface="Barlow Semi Condensed" panose="00000506000000000000" pitchFamily="2" charset="0"/>
              </a:defRPr>
            </a:lvl5pPr>
            <a:lvl6pPr>
              <a:defRPr sz="2000"/>
            </a:lvl6pPr>
          </a:lstStyle>
          <a:p>
            <a:pPr lvl="0"/>
            <a:r>
              <a:rPr lang="es-ES" noProof="0"/>
              <a:t>Título primer nivel</a:t>
            </a:r>
          </a:p>
          <a:p>
            <a:pPr lvl="1"/>
            <a:r>
              <a:rPr lang="es-ES" noProof="0"/>
              <a:t>Primer nivel de texto</a:t>
            </a:r>
          </a:p>
          <a:p>
            <a:pPr lvl="2"/>
            <a:r>
              <a:rPr lang="es-ES" noProof="0"/>
              <a:t>Primer nivel de </a:t>
            </a:r>
            <a:r>
              <a:rPr lang="es-ES" noProof="0" err="1"/>
              <a:t>Bullet</a:t>
            </a:r>
            <a:endParaRPr lang="es-ES" noProof="0"/>
          </a:p>
          <a:p>
            <a:pPr lvl="3"/>
            <a:r>
              <a:rPr lang="es-ES" noProof="0"/>
              <a:t>Segundo nivel de </a:t>
            </a:r>
            <a:r>
              <a:rPr lang="es-ES" noProof="0" err="1"/>
              <a:t>Bullet</a:t>
            </a:r>
            <a:endParaRPr lang="es-ES" noProof="0"/>
          </a:p>
          <a:p>
            <a:pPr lvl="4"/>
            <a:r>
              <a:rPr lang="es-ES" noProof="0"/>
              <a:t>Tercer nivel de </a:t>
            </a:r>
            <a:r>
              <a:rPr lang="es-ES" noProof="0" err="1"/>
              <a:t>Bullet</a:t>
            </a:r>
            <a:endParaRPr lang="es-ES" noProof="0"/>
          </a:p>
        </p:txBody>
      </p:sp>
      <p:cxnSp>
        <p:nvCxnSpPr>
          <p:cNvPr id="14" name="Línea horizontal título">
            <a:extLst>
              <a:ext uri="{FF2B5EF4-FFF2-40B4-BE49-F238E27FC236}">
                <a16:creationId xmlns:a16="http://schemas.microsoft.com/office/drawing/2014/main" id="{37AFE895-541C-4B2C-BDB6-9D1514E1CC0C}"/>
              </a:ext>
            </a:extLst>
          </p:cNvPr>
          <p:cNvCxnSpPr>
            <a:cxnSpLocks/>
          </p:cNvCxnSpPr>
          <p:nvPr userDrawn="1"/>
        </p:nvCxnSpPr>
        <p:spPr>
          <a:xfrm>
            <a:off x="0" y="975293"/>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ítulo 20">
            <a:extLst>
              <a:ext uri="{FF2B5EF4-FFF2-40B4-BE49-F238E27FC236}">
                <a16:creationId xmlns:a16="http://schemas.microsoft.com/office/drawing/2014/main" id="{6DDB5FE4-7CBF-48D2-8D76-25B66F7D2563}"/>
              </a:ext>
            </a:extLst>
          </p:cNvPr>
          <p:cNvSpPr>
            <a:spLocks noGrp="1"/>
          </p:cNvSpPr>
          <p:nvPr>
            <p:ph type="title" hasCustomPrompt="1"/>
          </p:nvPr>
        </p:nvSpPr>
        <p:spPr>
          <a:xfrm>
            <a:off x="550802" y="760711"/>
            <a:ext cx="2859341" cy="384721"/>
          </a:xfrm>
          <a:prstGeom prst="rect">
            <a:avLst/>
          </a:prstGeom>
          <a:solidFill>
            <a:schemeClr val="bg1"/>
          </a:solidFill>
        </p:spPr>
        <p:txBody>
          <a:bodyPr vert="horz" wrap="none" lIns="144000" tIns="0" rIns="108000" bIns="0" rtlCol="0" anchor="ctr">
            <a:spAutoFit/>
          </a:bodyPr>
          <a:lstStyle>
            <a:lvl1pPr>
              <a:defRPr lang="es-ES" sz="2800" b="1" u="none" kern="1200" cap="none" spc="0" baseline="0" dirty="0">
                <a:solidFill>
                  <a:schemeClr val="tx2"/>
                </a:solidFill>
                <a:latin typeface="Barlow" panose="00000500000000000000" pitchFamily="2" charset="0"/>
                <a:ea typeface="+mj-ea"/>
                <a:cs typeface="+mj-cs"/>
              </a:defRPr>
            </a:lvl1pPr>
          </a:lstStyle>
          <a:p>
            <a:pPr lvl="0" algn="l" defTabSz="457200" rtl="0" eaLnBrk="1" latinLnBrk="0" hangingPunct="1">
              <a:lnSpc>
                <a:spcPts val="3000"/>
              </a:lnSpc>
              <a:spcBef>
                <a:spcPct val="0"/>
              </a:spcBef>
              <a:buNone/>
            </a:pPr>
            <a:r>
              <a:rPr lang="es-ES"/>
              <a:t>Título del patrón</a:t>
            </a:r>
          </a:p>
        </p:txBody>
      </p:sp>
    </p:spTree>
    <p:extLst>
      <p:ext uri="{BB962C8B-B14F-4D97-AF65-F5344CB8AC3E}">
        <p14:creationId xmlns:p14="http://schemas.microsoft.com/office/powerpoint/2010/main" val="2535793967"/>
      </p:ext>
    </p:extLst>
  </p:cSld>
  <p:clrMapOvr>
    <a:masterClrMapping/>
  </p:clrMapOvr>
  <p:extLst>
    <p:ext uri="{DCECCB84-F9BA-43D5-87BE-67443E8EF086}">
      <p15:sldGuideLst xmlns:p15="http://schemas.microsoft.com/office/powerpoint/2012/main">
        <p15:guide id="1" pos="3976" userDrawn="1">
          <p15:clr>
            <a:srgbClr val="FBAE40"/>
          </p15:clr>
        </p15:guide>
        <p15:guide id="2" orient="horz" pos="2160" userDrawn="1">
          <p15:clr>
            <a:srgbClr val="FBAE40"/>
          </p15:clr>
        </p15:guide>
        <p15:guide id="3" orient="horz" pos="3748" userDrawn="1">
          <p15:clr>
            <a:srgbClr val="FBAE40"/>
          </p15:clr>
        </p15:guide>
        <p15:guide id="4" orient="horz" pos="4020" userDrawn="1">
          <p15:clr>
            <a:srgbClr val="FBAE40"/>
          </p15:clr>
        </p15:guide>
        <p15:guide id="5" orient="horz" pos="4201" userDrawn="1">
          <p15:clr>
            <a:srgbClr val="FBAE40"/>
          </p15:clr>
        </p15:guide>
        <p15:guide id="6" pos="438" userDrawn="1">
          <p15:clr>
            <a:srgbClr val="FBAE40"/>
          </p15:clr>
        </p15:guide>
        <p15:guide id="7" pos="7242" userDrawn="1">
          <p15:clr>
            <a:srgbClr val="FBAE40"/>
          </p15:clr>
        </p15:guide>
        <p15:guide id="8" orient="horz" pos="799" userDrawn="1">
          <p15:clr>
            <a:srgbClr val="FBAE40"/>
          </p15:clr>
        </p15:guide>
        <p15:guide id="9" pos="3704" userDrawn="1">
          <p15:clr>
            <a:srgbClr val="FBAE40"/>
          </p15:clr>
        </p15:guide>
        <p15:guide id="10" orient="horz" pos="1344" userDrawn="1">
          <p15:clr>
            <a:srgbClr val="FBAE40"/>
          </p15:clr>
        </p15:guide>
        <p15:guide id="11" orient="horz" pos="150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lo Titulo y Subtitulo">
    <p:spTree>
      <p:nvGrpSpPr>
        <p:cNvPr id="1" name=""/>
        <p:cNvGrpSpPr/>
        <p:nvPr/>
      </p:nvGrpSpPr>
      <p:grpSpPr>
        <a:xfrm>
          <a:off x="0" y="0"/>
          <a:ext cx="0" cy="0"/>
          <a:chOff x="0" y="0"/>
          <a:chExt cx="0" cy="0"/>
        </a:xfrm>
      </p:grpSpPr>
      <p:sp>
        <p:nvSpPr>
          <p:cNvPr id="10" name="Marcador de texto 18">
            <a:extLst>
              <a:ext uri="{FF2B5EF4-FFF2-40B4-BE49-F238E27FC236}">
                <a16:creationId xmlns:a16="http://schemas.microsoft.com/office/drawing/2014/main" id="{9E172D0F-D388-4CEB-9442-DD440FF25C7B}"/>
              </a:ext>
            </a:extLst>
          </p:cNvPr>
          <p:cNvSpPr>
            <a:spLocks noGrp="1"/>
          </p:cNvSpPr>
          <p:nvPr>
            <p:ph type="body" sz="quarter" idx="10" hasCustomPrompt="1"/>
          </p:nvPr>
        </p:nvSpPr>
        <p:spPr>
          <a:xfrm>
            <a:off x="695326" y="257192"/>
            <a:ext cx="10801350" cy="430887"/>
          </a:xfrm>
          <a:prstGeom prst="rect">
            <a:avLst/>
          </a:prstGeom>
        </p:spPr>
        <p:txBody>
          <a:bodyPr lIns="0" tIns="0" rIns="0" bIns="0" anchor="b" anchorCtr="0">
            <a:spAutoFit/>
          </a:bodyPr>
          <a:lstStyle>
            <a:lvl1pPr marL="0" indent="0">
              <a:spcBef>
                <a:spcPts val="0"/>
              </a:spcBef>
              <a:buFontTx/>
              <a:buNone/>
              <a:defRPr sz="2800" cap="all" spc="100" baseline="0">
                <a:solidFill>
                  <a:schemeClr val="accent3">
                    <a:lumMod val="75000"/>
                  </a:schemeClr>
                </a:solidFill>
                <a:latin typeface="Barlow" panose="00000500000000000000" pitchFamily="2" charset="0"/>
              </a:defRPr>
            </a:lvl1pPr>
          </a:lstStyle>
          <a:p>
            <a:pPr lvl="0"/>
            <a:r>
              <a:rPr lang="es-ES"/>
              <a:t>Apartado</a:t>
            </a:r>
          </a:p>
        </p:txBody>
      </p:sp>
      <p:cxnSp>
        <p:nvCxnSpPr>
          <p:cNvPr id="16" name="Conector recto 15">
            <a:extLst>
              <a:ext uri="{FF2B5EF4-FFF2-40B4-BE49-F238E27FC236}">
                <a16:creationId xmlns:a16="http://schemas.microsoft.com/office/drawing/2014/main" id="{1507AD22-CAFE-4F32-9A8D-3FEA704F8EA7}"/>
              </a:ext>
            </a:extLst>
          </p:cNvPr>
          <p:cNvCxnSpPr>
            <a:cxnSpLocks/>
          </p:cNvCxnSpPr>
          <p:nvPr userDrawn="1"/>
        </p:nvCxnSpPr>
        <p:spPr>
          <a:xfrm>
            <a:off x="551997" y="1393899"/>
            <a:ext cx="2928711"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9D18CDA7-0437-4B95-8DDC-91797F0CB1B5}"/>
              </a:ext>
            </a:extLst>
          </p:cNvPr>
          <p:cNvCxnSpPr>
            <a:cxnSpLocks/>
          </p:cNvCxnSpPr>
          <p:nvPr userDrawn="1"/>
        </p:nvCxnSpPr>
        <p:spPr>
          <a:xfrm>
            <a:off x="551997" y="1393899"/>
            <a:ext cx="0" cy="4556051"/>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Línea horizontal título">
            <a:extLst>
              <a:ext uri="{FF2B5EF4-FFF2-40B4-BE49-F238E27FC236}">
                <a16:creationId xmlns:a16="http://schemas.microsoft.com/office/drawing/2014/main" id="{254F2BF5-40DE-4D1F-A24F-523C6E6A4035}"/>
              </a:ext>
            </a:extLst>
          </p:cNvPr>
          <p:cNvCxnSpPr>
            <a:cxnSpLocks/>
          </p:cNvCxnSpPr>
          <p:nvPr userDrawn="1"/>
        </p:nvCxnSpPr>
        <p:spPr>
          <a:xfrm>
            <a:off x="0" y="975293"/>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ítulo 20">
            <a:extLst>
              <a:ext uri="{FF2B5EF4-FFF2-40B4-BE49-F238E27FC236}">
                <a16:creationId xmlns:a16="http://schemas.microsoft.com/office/drawing/2014/main" id="{6A6C9063-996E-4AD3-AD61-D88840605F9E}"/>
              </a:ext>
            </a:extLst>
          </p:cNvPr>
          <p:cNvSpPr>
            <a:spLocks noGrp="1"/>
          </p:cNvSpPr>
          <p:nvPr>
            <p:ph type="title" hasCustomPrompt="1"/>
          </p:nvPr>
        </p:nvSpPr>
        <p:spPr>
          <a:xfrm>
            <a:off x="550802" y="760711"/>
            <a:ext cx="2859341" cy="384721"/>
          </a:xfrm>
          <a:prstGeom prst="rect">
            <a:avLst/>
          </a:prstGeom>
          <a:solidFill>
            <a:schemeClr val="bg1"/>
          </a:solidFill>
        </p:spPr>
        <p:txBody>
          <a:bodyPr vert="horz" wrap="none" lIns="144000" tIns="0" rIns="108000" bIns="0" rtlCol="0" anchor="ctr">
            <a:spAutoFit/>
          </a:bodyPr>
          <a:lstStyle>
            <a:lvl1pPr>
              <a:defRPr lang="es-ES" sz="2800" b="1" u="none" kern="1200" cap="none" spc="0" baseline="0" dirty="0">
                <a:solidFill>
                  <a:schemeClr val="tx2"/>
                </a:solidFill>
                <a:latin typeface="Barlow" panose="00000500000000000000" pitchFamily="2" charset="0"/>
                <a:ea typeface="+mj-ea"/>
                <a:cs typeface="+mj-cs"/>
              </a:defRPr>
            </a:lvl1pPr>
          </a:lstStyle>
          <a:p>
            <a:pPr lvl="0" algn="l" defTabSz="457200" rtl="0" eaLnBrk="1" latinLnBrk="0" hangingPunct="1">
              <a:lnSpc>
                <a:spcPts val="3000"/>
              </a:lnSpc>
              <a:spcBef>
                <a:spcPct val="0"/>
              </a:spcBef>
              <a:buNone/>
            </a:pPr>
            <a:r>
              <a:rPr lang="es-ES"/>
              <a:t>Título del patrón</a:t>
            </a:r>
          </a:p>
        </p:txBody>
      </p:sp>
    </p:spTree>
    <p:extLst>
      <p:ext uri="{BB962C8B-B14F-4D97-AF65-F5344CB8AC3E}">
        <p14:creationId xmlns:p14="http://schemas.microsoft.com/office/powerpoint/2010/main" val="131997562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orient="horz" pos="981">
          <p15:clr>
            <a:srgbClr val="FBAE40"/>
          </p15:clr>
        </p15:guide>
        <p15:guide id="4" orient="horz" pos="3748" userDrawn="1">
          <p15:clr>
            <a:srgbClr val="FBAE40"/>
          </p15:clr>
        </p15:guide>
        <p15:guide id="5" pos="438">
          <p15:clr>
            <a:srgbClr val="FBAE40"/>
          </p15:clr>
        </p15:guide>
        <p15:guide id="6" pos="7242">
          <p15:clr>
            <a:srgbClr val="FBAE40"/>
          </p15:clr>
        </p15:guide>
        <p15:guide id="7" orient="horz" pos="4020">
          <p15:clr>
            <a:srgbClr val="FBAE40"/>
          </p15:clr>
        </p15:guide>
        <p15:guide id="8" orient="horz" pos="799">
          <p15:clr>
            <a:srgbClr val="FBAE40"/>
          </p15:clr>
        </p15:guide>
        <p15:guide id="9" orient="horz" pos="42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cxnSp>
        <p:nvCxnSpPr>
          <p:cNvPr id="4" name="Línea horizontal título">
            <a:extLst>
              <a:ext uri="{FF2B5EF4-FFF2-40B4-BE49-F238E27FC236}">
                <a16:creationId xmlns:a16="http://schemas.microsoft.com/office/drawing/2014/main" id="{6994B3B2-E154-4EDD-95C4-A57EBCD5146E}"/>
              </a:ext>
            </a:extLst>
          </p:cNvPr>
          <p:cNvCxnSpPr>
            <a:cxnSpLocks/>
          </p:cNvCxnSpPr>
          <p:nvPr userDrawn="1"/>
        </p:nvCxnSpPr>
        <p:spPr>
          <a:xfrm>
            <a:off x="0" y="975293"/>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ítulo 20">
            <a:extLst>
              <a:ext uri="{FF2B5EF4-FFF2-40B4-BE49-F238E27FC236}">
                <a16:creationId xmlns:a16="http://schemas.microsoft.com/office/drawing/2014/main" id="{8C40D84C-D66E-4204-B64D-6DD9DB368662}"/>
              </a:ext>
            </a:extLst>
          </p:cNvPr>
          <p:cNvSpPr>
            <a:spLocks noGrp="1"/>
          </p:cNvSpPr>
          <p:nvPr>
            <p:ph type="title" hasCustomPrompt="1"/>
          </p:nvPr>
        </p:nvSpPr>
        <p:spPr>
          <a:xfrm>
            <a:off x="550802" y="760711"/>
            <a:ext cx="2859341" cy="384721"/>
          </a:xfrm>
          <a:prstGeom prst="rect">
            <a:avLst/>
          </a:prstGeom>
          <a:solidFill>
            <a:schemeClr val="bg1"/>
          </a:solidFill>
        </p:spPr>
        <p:txBody>
          <a:bodyPr vert="horz" wrap="none" lIns="144000" tIns="0" rIns="108000" bIns="0" rtlCol="0" anchor="ctr">
            <a:spAutoFit/>
          </a:bodyPr>
          <a:lstStyle>
            <a:lvl1pPr>
              <a:defRPr lang="es-ES" sz="2800" b="1" u="none" kern="1200" cap="none" spc="0" baseline="0" dirty="0">
                <a:solidFill>
                  <a:schemeClr val="tx2"/>
                </a:solidFill>
                <a:latin typeface="Barlow" panose="00000500000000000000" pitchFamily="2" charset="0"/>
                <a:ea typeface="+mj-ea"/>
                <a:cs typeface="+mj-cs"/>
              </a:defRPr>
            </a:lvl1pPr>
          </a:lstStyle>
          <a:p>
            <a:pPr lvl="0" algn="l" defTabSz="457200" rtl="0" eaLnBrk="1" latinLnBrk="0" hangingPunct="1">
              <a:lnSpc>
                <a:spcPts val="3000"/>
              </a:lnSpc>
              <a:spcBef>
                <a:spcPct val="0"/>
              </a:spcBef>
              <a:buNone/>
            </a:pPr>
            <a:r>
              <a:rPr lang="es-ES"/>
              <a:t>Título del patrón</a:t>
            </a:r>
          </a:p>
        </p:txBody>
      </p:sp>
    </p:spTree>
    <p:extLst>
      <p:ext uri="{BB962C8B-B14F-4D97-AF65-F5344CB8AC3E}">
        <p14:creationId xmlns:p14="http://schemas.microsoft.com/office/powerpoint/2010/main" val="347272125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438" userDrawn="1">
          <p15:clr>
            <a:srgbClr val="FBAE40"/>
          </p15:clr>
        </p15:guide>
        <p15:guide id="4" pos="7242" userDrawn="1">
          <p15:clr>
            <a:srgbClr val="FBAE40"/>
          </p15:clr>
        </p15:guide>
        <p15:guide id="5" orient="horz" pos="3748" userDrawn="1">
          <p15:clr>
            <a:srgbClr val="FBAE40"/>
          </p15:clr>
        </p15:guide>
        <p15:guide id="6" orient="horz" pos="1003" userDrawn="1">
          <p15:clr>
            <a:srgbClr val="FBAE40"/>
          </p15:clr>
        </p15:guide>
        <p15:guide id="7" orient="horz" pos="4020" userDrawn="1">
          <p15:clr>
            <a:srgbClr val="FBAE40"/>
          </p15:clr>
        </p15:guide>
        <p15:guide id="8" orient="horz" pos="420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90109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orient="horz" pos="3884" userDrawn="1">
          <p15:clr>
            <a:srgbClr val="FBAE40"/>
          </p15:clr>
        </p15:guide>
        <p15:guide id="4" orient="horz" pos="981" userDrawn="1">
          <p15:clr>
            <a:srgbClr val="FBAE40"/>
          </p15:clr>
        </p15:guide>
        <p15:guide id="5" pos="438" userDrawn="1">
          <p15:clr>
            <a:srgbClr val="FBAE40"/>
          </p15:clr>
        </p15:guide>
        <p15:guide id="6" pos="7242" userDrawn="1">
          <p15:clr>
            <a:srgbClr val="FBAE40"/>
          </p15:clr>
        </p15:guide>
        <p15:guide id="7" orient="horz" pos="4020" userDrawn="1">
          <p15:clr>
            <a:srgbClr val="FBAE40"/>
          </p15:clr>
        </p15:guide>
        <p15:guide id="8" orient="horz" pos="420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preserve="1" userDrawn="1">
  <p:cSld name="Despedida">
    <p:bg>
      <p:bgPr>
        <a:noFill/>
        <a:effectLst/>
      </p:bgPr>
    </p:bg>
    <p:spTree>
      <p:nvGrpSpPr>
        <p:cNvPr id="1" name="Shape 122"/>
        <p:cNvGrpSpPr/>
        <p:nvPr/>
      </p:nvGrpSpPr>
      <p:grpSpPr>
        <a:xfrm>
          <a:off x="0" y="0"/>
          <a:ext cx="0" cy="0"/>
          <a:chOff x="0" y="0"/>
          <a:chExt cx="0" cy="0"/>
        </a:xfrm>
      </p:grpSpPr>
      <p:sp>
        <p:nvSpPr>
          <p:cNvPr id="2" name="2 Título">
            <a:extLst>
              <a:ext uri="{FF2B5EF4-FFF2-40B4-BE49-F238E27FC236}">
                <a16:creationId xmlns:a16="http://schemas.microsoft.com/office/drawing/2014/main" id="{DA56FF94-06A1-4BF6-B0BF-EBC9CBB2B6E5}"/>
              </a:ext>
            </a:extLst>
          </p:cNvPr>
          <p:cNvSpPr txBox="1">
            <a:spLocks/>
          </p:cNvSpPr>
          <p:nvPr userDrawn="1"/>
        </p:nvSpPr>
        <p:spPr>
          <a:xfrm>
            <a:off x="708608" y="2813895"/>
            <a:ext cx="10792201" cy="615553"/>
          </a:xfrm>
          <a:prstGeom prst="rect">
            <a:avLst/>
          </a:prstGeom>
          <a:effectLst/>
        </p:spPr>
        <p:txBody>
          <a:bodyPr wrap="square" lIns="0" tIns="0" rIns="0" bIns="0">
            <a:spAutoFit/>
          </a:bodyPr>
          <a:lstStyle/>
          <a:p>
            <a:pPr algn="ctr">
              <a:spcBef>
                <a:spcPct val="0"/>
              </a:spcBef>
              <a:defRPr/>
            </a:pPr>
            <a:r>
              <a:rPr lang="es-ES" sz="4000" spc="133" baseline="0">
                <a:solidFill>
                  <a:schemeClr val="accent5">
                    <a:lumMod val="75000"/>
                  </a:schemeClr>
                </a:solidFill>
                <a:latin typeface="+mj-lt"/>
              </a:rPr>
              <a:t>Gracias por su atención</a:t>
            </a:r>
          </a:p>
        </p:txBody>
      </p:sp>
      <p:sp>
        <p:nvSpPr>
          <p:cNvPr id="3" name="2 Título">
            <a:extLst>
              <a:ext uri="{FF2B5EF4-FFF2-40B4-BE49-F238E27FC236}">
                <a16:creationId xmlns:a16="http://schemas.microsoft.com/office/drawing/2014/main" id="{99D21374-E59C-454A-9691-37209076EFB5}"/>
              </a:ext>
            </a:extLst>
          </p:cNvPr>
          <p:cNvSpPr txBox="1">
            <a:spLocks/>
          </p:cNvSpPr>
          <p:nvPr userDrawn="1"/>
        </p:nvSpPr>
        <p:spPr>
          <a:xfrm>
            <a:off x="431800" y="4750142"/>
            <a:ext cx="11328400" cy="307777"/>
          </a:xfrm>
          <a:prstGeom prst="rect">
            <a:avLst/>
          </a:prstGeom>
        </p:spPr>
        <p:txBody>
          <a:bodyPr wrap="square" lIns="0" tIns="0" rIns="0" bIns="0">
            <a:spAutoFit/>
          </a:bodyPr>
          <a:lstStyle/>
          <a:p>
            <a:pPr algn="ctr">
              <a:spcBef>
                <a:spcPct val="0"/>
              </a:spcBef>
              <a:defRPr/>
            </a:pPr>
            <a:r>
              <a:rPr lang="es-ES" sz="2000" spc="667" baseline="0">
                <a:solidFill>
                  <a:schemeClr val="accent1"/>
                </a:solidFill>
                <a:latin typeface="Barlow Medium" panose="00000600000000000000" pitchFamily="2" charset="0"/>
              </a:rPr>
              <a:t>www.ree.es</a:t>
            </a:r>
          </a:p>
        </p:txBody>
      </p:sp>
      <p:grpSp>
        <p:nvGrpSpPr>
          <p:cNvPr id="6" name="Grupo 5">
            <a:extLst>
              <a:ext uri="{FF2B5EF4-FFF2-40B4-BE49-F238E27FC236}">
                <a16:creationId xmlns:a16="http://schemas.microsoft.com/office/drawing/2014/main" id="{4416A1A0-A6A9-4999-9C7F-C12AAEE7425B}"/>
              </a:ext>
            </a:extLst>
          </p:cNvPr>
          <p:cNvGrpSpPr>
            <a:grpSpLocks noChangeAspect="1"/>
          </p:cNvGrpSpPr>
          <p:nvPr/>
        </p:nvGrpSpPr>
        <p:grpSpPr>
          <a:xfrm>
            <a:off x="5012386" y="3870539"/>
            <a:ext cx="2130651" cy="556704"/>
            <a:chOff x="5966574" y="748556"/>
            <a:chExt cx="4005647" cy="1046608"/>
          </a:xfrm>
          <a:effectLst/>
        </p:grpSpPr>
        <p:grpSp>
          <p:nvGrpSpPr>
            <p:cNvPr id="7" name="Grupo 6">
              <a:extLst>
                <a:ext uri="{FF2B5EF4-FFF2-40B4-BE49-F238E27FC236}">
                  <a16:creationId xmlns:a16="http://schemas.microsoft.com/office/drawing/2014/main" id="{6A3E3872-0D56-48A3-A969-2E818DA77EAD}"/>
                </a:ext>
              </a:extLst>
            </p:cNvPr>
            <p:cNvGrpSpPr/>
            <p:nvPr/>
          </p:nvGrpSpPr>
          <p:grpSpPr>
            <a:xfrm>
              <a:off x="5966574" y="897965"/>
              <a:ext cx="4005647" cy="897199"/>
              <a:chOff x="5966574" y="897965"/>
              <a:chExt cx="4005647" cy="897199"/>
            </a:xfrm>
          </p:grpSpPr>
          <p:sp>
            <p:nvSpPr>
              <p:cNvPr id="15" name="Freeform 52">
                <a:extLst>
                  <a:ext uri="{FF2B5EF4-FFF2-40B4-BE49-F238E27FC236}">
                    <a16:creationId xmlns:a16="http://schemas.microsoft.com/office/drawing/2014/main" id="{0E60EDEE-D0E8-4551-AF1E-DA96BE32AC1D}"/>
                  </a:ext>
                </a:extLst>
              </p:cNvPr>
              <p:cNvSpPr>
                <a:spLocks noEditPoints="1"/>
              </p:cNvSpPr>
              <p:nvPr/>
            </p:nvSpPr>
            <p:spPr bwMode="auto">
              <a:xfrm>
                <a:off x="8825509" y="897965"/>
                <a:ext cx="291347" cy="333181"/>
              </a:xfrm>
              <a:custGeom>
                <a:avLst/>
                <a:gdLst>
                  <a:gd name="T0" fmla="*/ 85 w 165"/>
                  <a:gd name="T1" fmla="*/ 0 h 188"/>
                  <a:gd name="T2" fmla="*/ 146 w 165"/>
                  <a:gd name="T3" fmla="*/ 54 h 188"/>
                  <a:gd name="T4" fmla="*/ 114 w 165"/>
                  <a:gd name="T5" fmla="*/ 100 h 188"/>
                  <a:gd name="T6" fmla="*/ 165 w 165"/>
                  <a:gd name="T7" fmla="*/ 188 h 188"/>
                  <a:gd name="T8" fmla="*/ 114 w 165"/>
                  <a:gd name="T9" fmla="*/ 188 h 188"/>
                  <a:gd name="T10" fmla="*/ 61 w 165"/>
                  <a:gd name="T11" fmla="*/ 112 h 188"/>
                  <a:gd name="T12" fmla="*/ 47 w 165"/>
                  <a:gd name="T13" fmla="*/ 112 h 188"/>
                  <a:gd name="T14" fmla="*/ 47 w 165"/>
                  <a:gd name="T15" fmla="*/ 188 h 188"/>
                  <a:gd name="T16" fmla="*/ 0 w 165"/>
                  <a:gd name="T17" fmla="*/ 188 h 188"/>
                  <a:gd name="T18" fmla="*/ 0 w 165"/>
                  <a:gd name="T19" fmla="*/ 0 h 188"/>
                  <a:gd name="T20" fmla="*/ 85 w 165"/>
                  <a:gd name="T21" fmla="*/ 0 h 188"/>
                  <a:gd name="T22" fmla="*/ 47 w 165"/>
                  <a:gd name="T23" fmla="*/ 77 h 188"/>
                  <a:gd name="T24" fmla="*/ 72 w 165"/>
                  <a:gd name="T25" fmla="*/ 77 h 188"/>
                  <a:gd name="T26" fmla="*/ 98 w 165"/>
                  <a:gd name="T27" fmla="*/ 56 h 188"/>
                  <a:gd name="T28" fmla="*/ 71 w 165"/>
                  <a:gd name="T29" fmla="*/ 35 h 188"/>
                  <a:gd name="T30" fmla="*/ 47 w 165"/>
                  <a:gd name="T31" fmla="*/ 35 h 188"/>
                  <a:gd name="T32" fmla="*/ 47 w 165"/>
                  <a:gd name="T33" fmla="*/ 7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88">
                    <a:moveTo>
                      <a:pt x="85" y="0"/>
                    </a:moveTo>
                    <a:cubicBezTo>
                      <a:pt x="123" y="0"/>
                      <a:pt x="146" y="26"/>
                      <a:pt x="146" y="54"/>
                    </a:cubicBezTo>
                    <a:cubicBezTo>
                      <a:pt x="146" y="75"/>
                      <a:pt x="135" y="90"/>
                      <a:pt x="114" y="100"/>
                    </a:cubicBezTo>
                    <a:cubicBezTo>
                      <a:pt x="133" y="110"/>
                      <a:pt x="139" y="133"/>
                      <a:pt x="165" y="188"/>
                    </a:cubicBezTo>
                    <a:cubicBezTo>
                      <a:pt x="114" y="188"/>
                      <a:pt x="114" y="188"/>
                      <a:pt x="114" y="188"/>
                    </a:cubicBezTo>
                    <a:cubicBezTo>
                      <a:pt x="94" y="148"/>
                      <a:pt x="86" y="112"/>
                      <a:pt x="61" y="112"/>
                    </a:cubicBezTo>
                    <a:cubicBezTo>
                      <a:pt x="47" y="112"/>
                      <a:pt x="47" y="112"/>
                      <a:pt x="47" y="112"/>
                    </a:cubicBezTo>
                    <a:cubicBezTo>
                      <a:pt x="47" y="188"/>
                      <a:pt x="47" y="188"/>
                      <a:pt x="47" y="188"/>
                    </a:cubicBezTo>
                    <a:cubicBezTo>
                      <a:pt x="0" y="188"/>
                      <a:pt x="0" y="188"/>
                      <a:pt x="0" y="188"/>
                    </a:cubicBezTo>
                    <a:cubicBezTo>
                      <a:pt x="0" y="0"/>
                      <a:pt x="0" y="0"/>
                      <a:pt x="0" y="0"/>
                    </a:cubicBezTo>
                    <a:lnTo>
                      <a:pt x="85" y="0"/>
                    </a:lnTo>
                    <a:close/>
                    <a:moveTo>
                      <a:pt x="47" y="77"/>
                    </a:moveTo>
                    <a:cubicBezTo>
                      <a:pt x="72" y="77"/>
                      <a:pt x="72" y="77"/>
                      <a:pt x="72" y="77"/>
                    </a:cubicBezTo>
                    <a:cubicBezTo>
                      <a:pt x="85" y="77"/>
                      <a:pt x="98" y="72"/>
                      <a:pt x="98" y="56"/>
                    </a:cubicBezTo>
                    <a:cubicBezTo>
                      <a:pt x="98" y="42"/>
                      <a:pt x="89" y="35"/>
                      <a:pt x="71" y="35"/>
                    </a:cubicBezTo>
                    <a:cubicBezTo>
                      <a:pt x="47" y="35"/>
                      <a:pt x="47" y="35"/>
                      <a:pt x="47" y="35"/>
                    </a:cubicBez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16" name="Freeform 53">
                <a:extLst>
                  <a:ext uri="{FF2B5EF4-FFF2-40B4-BE49-F238E27FC236}">
                    <a16:creationId xmlns:a16="http://schemas.microsoft.com/office/drawing/2014/main" id="{C6422296-BBAB-454F-BA97-3D1004679B23}"/>
                  </a:ext>
                </a:extLst>
              </p:cNvPr>
              <p:cNvSpPr>
                <a:spLocks/>
              </p:cNvSpPr>
              <p:nvPr/>
            </p:nvSpPr>
            <p:spPr bwMode="auto">
              <a:xfrm>
                <a:off x="9243854" y="897965"/>
                <a:ext cx="245777" cy="333181"/>
              </a:xfrm>
              <a:custGeom>
                <a:avLst/>
                <a:gdLst>
                  <a:gd name="T0" fmla="*/ 329 w 329"/>
                  <a:gd name="T1" fmla="*/ 446 h 446"/>
                  <a:gd name="T2" fmla="*/ 0 w 329"/>
                  <a:gd name="T3" fmla="*/ 446 h 446"/>
                  <a:gd name="T4" fmla="*/ 0 w 329"/>
                  <a:gd name="T5" fmla="*/ 0 h 446"/>
                  <a:gd name="T6" fmla="*/ 324 w 329"/>
                  <a:gd name="T7" fmla="*/ 0 h 446"/>
                  <a:gd name="T8" fmla="*/ 324 w 329"/>
                  <a:gd name="T9" fmla="*/ 83 h 446"/>
                  <a:gd name="T10" fmla="*/ 111 w 329"/>
                  <a:gd name="T11" fmla="*/ 83 h 446"/>
                  <a:gd name="T12" fmla="*/ 111 w 329"/>
                  <a:gd name="T13" fmla="*/ 176 h 446"/>
                  <a:gd name="T14" fmla="*/ 315 w 329"/>
                  <a:gd name="T15" fmla="*/ 176 h 446"/>
                  <a:gd name="T16" fmla="*/ 315 w 329"/>
                  <a:gd name="T17" fmla="*/ 256 h 446"/>
                  <a:gd name="T18" fmla="*/ 111 w 329"/>
                  <a:gd name="T19" fmla="*/ 256 h 446"/>
                  <a:gd name="T20" fmla="*/ 111 w 329"/>
                  <a:gd name="T21" fmla="*/ 365 h 446"/>
                  <a:gd name="T22" fmla="*/ 329 w 329"/>
                  <a:gd name="T23" fmla="*/ 365 h 446"/>
                  <a:gd name="T24" fmla="*/ 329 w 329"/>
                  <a:gd name="T25"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46">
                    <a:moveTo>
                      <a:pt x="329" y="446"/>
                    </a:moveTo>
                    <a:lnTo>
                      <a:pt x="0" y="446"/>
                    </a:lnTo>
                    <a:lnTo>
                      <a:pt x="0" y="0"/>
                    </a:lnTo>
                    <a:lnTo>
                      <a:pt x="324" y="0"/>
                    </a:lnTo>
                    <a:lnTo>
                      <a:pt x="324" y="83"/>
                    </a:lnTo>
                    <a:lnTo>
                      <a:pt x="111" y="83"/>
                    </a:lnTo>
                    <a:lnTo>
                      <a:pt x="111" y="176"/>
                    </a:lnTo>
                    <a:lnTo>
                      <a:pt x="315" y="176"/>
                    </a:lnTo>
                    <a:lnTo>
                      <a:pt x="315" y="256"/>
                    </a:lnTo>
                    <a:lnTo>
                      <a:pt x="111" y="256"/>
                    </a:lnTo>
                    <a:lnTo>
                      <a:pt x="111" y="365"/>
                    </a:lnTo>
                    <a:lnTo>
                      <a:pt x="329" y="365"/>
                    </a:lnTo>
                    <a:lnTo>
                      <a:pt x="329" y="4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17" name="Freeform 54">
                <a:extLst>
                  <a:ext uri="{FF2B5EF4-FFF2-40B4-BE49-F238E27FC236}">
                    <a16:creationId xmlns:a16="http://schemas.microsoft.com/office/drawing/2014/main" id="{A61D4B57-0A0D-4CA3-A929-13F2105CD999}"/>
                  </a:ext>
                </a:extLst>
              </p:cNvPr>
              <p:cNvSpPr>
                <a:spLocks noEditPoints="1"/>
              </p:cNvSpPr>
              <p:nvPr/>
            </p:nvSpPr>
            <p:spPr bwMode="auto">
              <a:xfrm>
                <a:off x="9639787" y="897965"/>
                <a:ext cx="330193" cy="333181"/>
              </a:xfrm>
              <a:custGeom>
                <a:avLst/>
                <a:gdLst>
                  <a:gd name="T0" fmla="*/ 83 w 187"/>
                  <a:gd name="T1" fmla="*/ 0 h 188"/>
                  <a:gd name="T2" fmla="*/ 187 w 187"/>
                  <a:gd name="T3" fmla="*/ 94 h 188"/>
                  <a:gd name="T4" fmla="*/ 78 w 187"/>
                  <a:gd name="T5" fmla="*/ 188 h 188"/>
                  <a:gd name="T6" fmla="*/ 0 w 187"/>
                  <a:gd name="T7" fmla="*/ 188 h 188"/>
                  <a:gd name="T8" fmla="*/ 0 w 187"/>
                  <a:gd name="T9" fmla="*/ 0 h 188"/>
                  <a:gd name="T10" fmla="*/ 83 w 187"/>
                  <a:gd name="T11" fmla="*/ 0 h 188"/>
                  <a:gd name="T12" fmla="*/ 47 w 187"/>
                  <a:gd name="T13" fmla="*/ 154 h 188"/>
                  <a:gd name="T14" fmla="*/ 78 w 187"/>
                  <a:gd name="T15" fmla="*/ 154 h 188"/>
                  <a:gd name="T16" fmla="*/ 139 w 187"/>
                  <a:gd name="T17" fmla="*/ 94 h 188"/>
                  <a:gd name="T18" fmla="*/ 77 w 187"/>
                  <a:gd name="T19" fmla="*/ 35 h 188"/>
                  <a:gd name="T20" fmla="*/ 47 w 187"/>
                  <a:gd name="T21" fmla="*/ 35 h 188"/>
                  <a:gd name="T22" fmla="*/ 47 w 187"/>
                  <a:gd name="T23" fmla="*/ 15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188">
                    <a:moveTo>
                      <a:pt x="83" y="0"/>
                    </a:moveTo>
                    <a:cubicBezTo>
                      <a:pt x="152" y="0"/>
                      <a:pt x="187" y="43"/>
                      <a:pt x="187" y="94"/>
                    </a:cubicBezTo>
                    <a:cubicBezTo>
                      <a:pt x="187" y="148"/>
                      <a:pt x="153" y="188"/>
                      <a:pt x="78" y="188"/>
                    </a:cubicBezTo>
                    <a:cubicBezTo>
                      <a:pt x="0" y="188"/>
                      <a:pt x="0" y="188"/>
                      <a:pt x="0" y="188"/>
                    </a:cubicBezTo>
                    <a:cubicBezTo>
                      <a:pt x="0" y="0"/>
                      <a:pt x="0" y="0"/>
                      <a:pt x="0" y="0"/>
                    </a:cubicBezTo>
                    <a:lnTo>
                      <a:pt x="83" y="0"/>
                    </a:lnTo>
                    <a:close/>
                    <a:moveTo>
                      <a:pt x="47" y="154"/>
                    </a:moveTo>
                    <a:cubicBezTo>
                      <a:pt x="78" y="154"/>
                      <a:pt x="78" y="154"/>
                      <a:pt x="78" y="154"/>
                    </a:cubicBezTo>
                    <a:cubicBezTo>
                      <a:pt x="125" y="154"/>
                      <a:pt x="139" y="122"/>
                      <a:pt x="139" y="94"/>
                    </a:cubicBezTo>
                    <a:cubicBezTo>
                      <a:pt x="139" y="62"/>
                      <a:pt x="122" y="35"/>
                      <a:pt x="77" y="35"/>
                    </a:cubicBezTo>
                    <a:cubicBezTo>
                      <a:pt x="47" y="35"/>
                      <a:pt x="47" y="35"/>
                      <a:pt x="47" y="35"/>
                    </a:cubicBezTo>
                    <a:lnTo>
                      <a:pt x="4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18" name="Freeform 55">
                <a:extLst>
                  <a:ext uri="{FF2B5EF4-FFF2-40B4-BE49-F238E27FC236}">
                    <a16:creationId xmlns:a16="http://schemas.microsoft.com/office/drawing/2014/main" id="{CEDB50B9-31D9-42B2-BE4E-90F55D026BBE}"/>
                  </a:ext>
                </a:extLst>
              </p:cNvPr>
              <p:cNvSpPr>
                <a:spLocks/>
              </p:cNvSpPr>
              <p:nvPr/>
            </p:nvSpPr>
            <p:spPr bwMode="auto">
              <a:xfrm>
                <a:off x="5966574" y="1488129"/>
                <a:ext cx="174808" cy="303300"/>
              </a:xfrm>
              <a:custGeom>
                <a:avLst/>
                <a:gdLst>
                  <a:gd name="T0" fmla="*/ 229 w 234"/>
                  <a:gd name="T1" fmla="*/ 53 h 406"/>
                  <a:gd name="T2" fmla="*/ 57 w 234"/>
                  <a:gd name="T3" fmla="*/ 53 h 406"/>
                  <a:gd name="T4" fmla="*/ 57 w 234"/>
                  <a:gd name="T5" fmla="*/ 176 h 406"/>
                  <a:gd name="T6" fmla="*/ 222 w 234"/>
                  <a:gd name="T7" fmla="*/ 176 h 406"/>
                  <a:gd name="T8" fmla="*/ 222 w 234"/>
                  <a:gd name="T9" fmla="*/ 228 h 406"/>
                  <a:gd name="T10" fmla="*/ 57 w 234"/>
                  <a:gd name="T11" fmla="*/ 228 h 406"/>
                  <a:gd name="T12" fmla="*/ 57 w 234"/>
                  <a:gd name="T13" fmla="*/ 354 h 406"/>
                  <a:gd name="T14" fmla="*/ 234 w 234"/>
                  <a:gd name="T15" fmla="*/ 354 h 406"/>
                  <a:gd name="T16" fmla="*/ 234 w 234"/>
                  <a:gd name="T17" fmla="*/ 406 h 406"/>
                  <a:gd name="T18" fmla="*/ 0 w 234"/>
                  <a:gd name="T19" fmla="*/ 406 h 406"/>
                  <a:gd name="T20" fmla="*/ 0 w 234"/>
                  <a:gd name="T21" fmla="*/ 0 h 406"/>
                  <a:gd name="T22" fmla="*/ 229 w 234"/>
                  <a:gd name="T23" fmla="*/ 0 h 406"/>
                  <a:gd name="T24" fmla="*/ 229 w 234"/>
                  <a:gd name="T25" fmla="*/ 5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406">
                    <a:moveTo>
                      <a:pt x="229" y="53"/>
                    </a:moveTo>
                    <a:lnTo>
                      <a:pt x="57" y="53"/>
                    </a:lnTo>
                    <a:lnTo>
                      <a:pt x="57" y="176"/>
                    </a:lnTo>
                    <a:lnTo>
                      <a:pt x="222" y="176"/>
                    </a:lnTo>
                    <a:lnTo>
                      <a:pt x="222" y="228"/>
                    </a:lnTo>
                    <a:lnTo>
                      <a:pt x="57" y="228"/>
                    </a:lnTo>
                    <a:lnTo>
                      <a:pt x="57" y="354"/>
                    </a:lnTo>
                    <a:lnTo>
                      <a:pt x="234" y="354"/>
                    </a:lnTo>
                    <a:lnTo>
                      <a:pt x="234" y="406"/>
                    </a:lnTo>
                    <a:lnTo>
                      <a:pt x="0" y="406"/>
                    </a:lnTo>
                    <a:lnTo>
                      <a:pt x="0" y="0"/>
                    </a:lnTo>
                    <a:lnTo>
                      <a:pt x="229" y="0"/>
                    </a:lnTo>
                    <a:lnTo>
                      <a:pt x="22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19" name="Freeform 56">
                <a:extLst>
                  <a:ext uri="{FF2B5EF4-FFF2-40B4-BE49-F238E27FC236}">
                    <a16:creationId xmlns:a16="http://schemas.microsoft.com/office/drawing/2014/main" id="{C57E4099-BD84-4BF5-B4F0-0022C929B594}"/>
                  </a:ext>
                </a:extLst>
              </p:cNvPr>
              <p:cNvSpPr>
                <a:spLocks/>
              </p:cNvSpPr>
              <p:nvPr/>
            </p:nvSpPr>
            <p:spPr bwMode="auto">
              <a:xfrm>
                <a:off x="6411812" y="1488129"/>
                <a:ext cx="180037" cy="303300"/>
              </a:xfrm>
              <a:custGeom>
                <a:avLst/>
                <a:gdLst>
                  <a:gd name="T0" fmla="*/ 59 w 241"/>
                  <a:gd name="T1" fmla="*/ 354 h 406"/>
                  <a:gd name="T2" fmla="*/ 241 w 241"/>
                  <a:gd name="T3" fmla="*/ 354 h 406"/>
                  <a:gd name="T4" fmla="*/ 241 w 241"/>
                  <a:gd name="T5" fmla="*/ 406 h 406"/>
                  <a:gd name="T6" fmla="*/ 0 w 241"/>
                  <a:gd name="T7" fmla="*/ 406 h 406"/>
                  <a:gd name="T8" fmla="*/ 0 w 241"/>
                  <a:gd name="T9" fmla="*/ 0 h 406"/>
                  <a:gd name="T10" fmla="*/ 59 w 241"/>
                  <a:gd name="T11" fmla="*/ 0 h 406"/>
                  <a:gd name="T12" fmla="*/ 59 w 241"/>
                  <a:gd name="T13" fmla="*/ 354 h 406"/>
                </a:gdLst>
                <a:ahLst/>
                <a:cxnLst>
                  <a:cxn ang="0">
                    <a:pos x="T0" y="T1"/>
                  </a:cxn>
                  <a:cxn ang="0">
                    <a:pos x="T2" y="T3"/>
                  </a:cxn>
                  <a:cxn ang="0">
                    <a:pos x="T4" y="T5"/>
                  </a:cxn>
                  <a:cxn ang="0">
                    <a:pos x="T6" y="T7"/>
                  </a:cxn>
                  <a:cxn ang="0">
                    <a:pos x="T8" y="T9"/>
                  </a:cxn>
                  <a:cxn ang="0">
                    <a:pos x="T10" y="T11"/>
                  </a:cxn>
                  <a:cxn ang="0">
                    <a:pos x="T12" y="T13"/>
                  </a:cxn>
                </a:cxnLst>
                <a:rect l="0" t="0" r="r" b="b"/>
                <a:pathLst>
                  <a:path w="241" h="406">
                    <a:moveTo>
                      <a:pt x="59" y="354"/>
                    </a:moveTo>
                    <a:lnTo>
                      <a:pt x="241" y="354"/>
                    </a:lnTo>
                    <a:lnTo>
                      <a:pt x="241" y="406"/>
                    </a:lnTo>
                    <a:lnTo>
                      <a:pt x="0" y="406"/>
                    </a:lnTo>
                    <a:lnTo>
                      <a:pt x="0" y="0"/>
                    </a:lnTo>
                    <a:lnTo>
                      <a:pt x="59" y="0"/>
                    </a:lnTo>
                    <a:lnTo>
                      <a:pt x="59" y="3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20" name="Freeform 57">
                <a:extLst>
                  <a:ext uri="{FF2B5EF4-FFF2-40B4-BE49-F238E27FC236}">
                    <a16:creationId xmlns:a16="http://schemas.microsoft.com/office/drawing/2014/main" id="{3BAFEDE3-E3F1-4C69-B489-A896169ECFB1}"/>
                  </a:ext>
                </a:extLst>
              </p:cNvPr>
              <p:cNvSpPr>
                <a:spLocks noEditPoints="1"/>
              </p:cNvSpPr>
              <p:nvPr/>
            </p:nvSpPr>
            <p:spPr bwMode="auto">
              <a:xfrm>
                <a:off x="6855556" y="1402966"/>
                <a:ext cx="174808" cy="388463"/>
              </a:xfrm>
              <a:custGeom>
                <a:avLst/>
                <a:gdLst>
                  <a:gd name="T0" fmla="*/ 229 w 234"/>
                  <a:gd name="T1" fmla="*/ 167 h 520"/>
                  <a:gd name="T2" fmla="*/ 56 w 234"/>
                  <a:gd name="T3" fmla="*/ 167 h 520"/>
                  <a:gd name="T4" fmla="*/ 56 w 234"/>
                  <a:gd name="T5" fmla="*/ 290 h 520"/>
                  <a:gd name="T6" fmla="*/ 222 w 234"/>
                  <a:gd name="T7" fmla="*/ 290 h 520"/>
                  <a:gd name="T8" fmla="*/ 222 w 234"/>
                  <a:gd name="T9" fmla="*/ 342 h 520"/>
                  <a:gd name="T10" fmla="*/ 56 w 234"/>
                  <a:gd name="T11" fmla="*/ 342 h 520"/>
                  <a:gd name="T12" fmla="*/ 56 w 234"/>
                  <a:gd name="T13" fmla="*/ 468 h 520"/>
                  <a:gd name="T14" fmla="*/ 234 w 234"/>
                  <a:gd name="T15" fmla="*/ 468 h 520"/>
                  <a:gd name="T16" fmla="*/ 234 w 234"/>
                  <a:gd name="T17" fmla="*/ 520 h 520"/>
                  <a:gd name="T18" fmla="*/ 0 w 234"/>
                  <a:gd name="T19" fmla="*/ 520 h 520"/>
                  <a:gd name="T20" fmla="*/ 0 w 234"/>
                  <a:gd name="T21" fmla="*/ 114 h 520"/>
                  <a:gd name="T22" fmla="*/ 229 w 234"/>
                  <a:gd name="T23" fmla="*/ 114 h 520"/>
                  <a:gd name="T24" fmla="*/ 229 w 234"/>
                  <a:gd name="T25" fmla="*/ 167 h 520"/>
                  <a:gd name="T26" fmla="*/ 170 w 234"/>
                  <a:gd name="T27" fmla="*/ 0 h 520"/>
                  <a:gd name="T28" fmla="*/ 104 w 234"/>
                  <a:gd name="T29" fmla="*/ 88 h 520"/>
                  <a:gd name="T30" fmla="*/ 71 w 234"/>
                  <a:gd name="T31" fmla="*/ 88 h 520"/>
                  <a:gd name="T32" fmla="*/ 111 w 234"/>
                  <a:gd name="T33" fmla="*/ 0 h 520"/>
                  <a:gd name="T34" fmla="*/ 170 w 234"/>
                  <a:gd name="T35"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520">
                    <a:moveTo>
                      <a:pt x="229" y="167"/>
                    </a:moveTo>
                    <a:lnTo>
                      <a:pt x="56" y="167"/>
                    </a:lnTo>
                    <a:lnTo>
                      <a:pt x="56" y="290"/>
                    </a:lnTo>
                    <a:lnTo>
                      <a:pt x="222" y="290"/>
                    </a:lnTo>
                    <a:lnTo>
                      <a:pt x="222" y="342"/>
                    </a:lnTo>
                    <a:lnTo>
                      <a:pt x="56" y="342"/>
                    </a:lnTo>
                    <a:lnTo>
                      <a:pt x="56" y="468"/>
                    </a:lnTo>
                    <a:lnTo>
                      <a:pt x="234" y="468"/>
                    </a:lnTo>
                    <a:lnTo>
                      <a:pt x="234" y="520"/>
                    </a:lnTo>
                    <a:lnTo>
                      <a:pt x="0" y="520"/>
                    </a:lnTo>
                    <a:lnTo>
                      <a:pt x="0" y="114"/>
                    </a:lnTo>
                    <a:lnTo>
                      <a:pt x="229" y="114"/>
                    </a:lnTo>
                    <a:lnTo>
                      <a:pt x="229" y="167"/>
                    </a:lnTo>
                    <a:close/>
                    <a:moveTo>
                      <a:pt x="170" y="0"/>
                    </a:moveTo>
                    <a:lnTo>
                      <a:pt x="104" y="88"/>
                    </a:lnTo>
                    <a:lnTo>
                      <a:pt x="71" y="88"/>
                    </a:lnTo>
                    <a:lnTo>
                      <a:pt x="111" y="0"/>
                    </a:lnTo>
                    <a:lnTo>
                      <a:pt x="1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21" name="Freeform 58">
                <a:extLst>
                  <a:ext uri="{FF2B5EF4-FFF2-40B4-BE49-F238E27FC236}">
                    <a16:creationId xmlns:a16="http://schemas.microsoft.com/office/drawing/2014/main" id="{2D6CA0C7-D1E7-46C2-A662-984FAC35F54A}"/>
                  </a:ext>
                </a:extLst>
              </p:cNvPr>
              <p:cNvSpPr>
                <a:spLocks/>
              </p:cNvSpPr>
              <p:nvPr/>
            </p:nvSpPr>
            <p:spPr bwMode="auto">
              <a:xfrm>
                <a:off x="7289588" y="1485141"/>
                <a:ext cx="272671" cy="310023"/>
              </a:xfrm>
              <a:custGeom>
                <a:avLst/>
                <a:gdLst>
                  <a:gd name="T0" fmla="*/ 152 w 154"/>
                  <a:gd name="T1" fmla="*/ 40 h 175"/>
                  <a:gd name="T2" fmla="*/ 93 w 154"/>
                  <a:gd name="T3" fmla="*/ 23 h 175"/>
                  <a:gd name="T4" fmla="*/ 25 w 154"/>
                  <a:gd name="T5" fmla="*/ 88 h 175"/>
                  <a:gd name="T6" fmla="*/ 94 w 154"/>
                  <a:gd name="T7" fmla="*/ 153 h 175"/>
                  <a:gd name="T8" fmla="*/ 154 w 154"/>
                  <a:gd name="T9" fmla="*/ 134 h 175"/>
                  <a:gd name="T10" fmla="*/ 154 w 154"/>
                  <a:gd name="T11" fmla="*/ 160 h 175"/>
                  <a:gd name="T12" fmla="*/ 92 w 154"/>
                  <a:gd name="T13" fmla="*/ 175 h 175"/>
                  <a:gd name="T14" fmla="*/ 0 w 154"/>
                  <a:gd name="T15" fmla="*/ 90 h 175"/>
                  <a:gd name="T16" fmla="*/ 93 w 154"/>
                  <a:gd name="T17" fmla="*/ 0 h 175"/>
                  <a:gd name="T18" fmla="*/ 152 w 154"/>
                  <a:gd name="T19" fmla="*/ 14 h 175"/>
                  <a:gd name="T20" fmla="*/ 152 w 154"/>
                  <a:gd name="T21" fmla="*/ 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75">
                    <a:moveTo>
                      <a:pt x="152" y="40"/>
                    </a:moveTo>
                    <a:cubicBezTo>
                      <a:pt x="131" y="28"/>
                      <a:pt x="113" y="23"/>
                      <a:pt x="93" y="23"/>
                    </a:cubicBezTo>
                    <a:cubicBezTo>
                      <a:pt x="54" y="23"/>
                      <a:pt x="25" y="50"/>
                      <a:pt x="25" y="88"/>
                    </a:cubicBezTo>
                    <a:cubicBezTo>
                      <a:pt x="25" y="126"/>
                      <a:pt x="53" y="153"/>
                      <a:pt x="94" y="153"/>
                    </a:cubicBezTo>
                    <a:cubicBezTo>
                      <a:pt x="113" y="153"/>
                      <a:pt x="134" y="146"/>
                      <a:pt x="154" y="134"/>
                    </a:cubicBezTo>
                    <a:cubicBezTo>
                      <a:pt x="154" y="160"/>
                      <a:pt x="154" y="160"/>
                      <a:pt x="154" y="160"/>
                    </a:cubicBezTo>
                    <a:cubicBezTo>
                      <a:pt x="137" y="169"/>
                      <a:pt x="119" y="175"/>
                      <a:pt x="92" y="175"/>
                    </a:cubicBezTo>
                    <a:cubicBezTo>
                      <a:pt x="28" y="175"/>
                      <a:pt x="0" y="126"/>
                      <a:pt x="0" y="90"/>
                    </a:cubicBezTo>
                    <a:cubicBezTo>
                      <a:pt x="0" y="38"/>
                      <a:pt x="39" y="0"/>
                      <a:pt x="93" y="0"/>
                    </a:cubicBezTo>
                    <a:cubicBezTo>
                      <a:pt x="111" y="0"/>
                      <a:pt x="129" y="4"/>
                      <a:pt x="152" y="14"/>
                    </a:cubicBezTo>
                    <a:lnTo>
                      <a:pt x="15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22" name="Freeform 59">
                <a:extLst>
                  <a:ext uri="{FF2B5EF4-FFF2-40B4-BE49-F238E27FC236}">
                    <a16:creationId xmlns:a16="http://schemas.microsoft.com/office/drawing/2014/main" id="{6A1F5410-D103-4125-80D6-3E53791DE05D}"/>
                  </a:ext>
                </a:extLst>
              </p:cNvPr>
              <p:cNvSpPr>
                <a:spLocks/>
              </p:cNvSpPr>
              <p:nvPr/>
            </p:nvSpPr>
            <p:spPr bwMode="auto">
              <a:xfrm>
                <a:off x="7814760" y="1488129"/>
                <a:ext cx="251007" cy="303300"/>
              </a:xfrm>
              <a:custGeom>
                <a:avLst/>
                <a:gdLst>
                  <a:gd name="T0" fmla="*/ 336 w 336"/>
                  <a:gd name="T1" fmla="*/ 53 h 406"/>
                  <a:gd name="T2" fmla="*/ 196 w 336"/>
                  <a:gd name="T3" fmla="*/ 53 h 406"/>
                  <a:gd name="T4" fmla="*/ 196 w 336"/>
                  <a:gd name="T5" fmla="*/ 406 h 406"/>
                  <a:gd name="T6" fmla="*/ 139 w 336"/>
                  <a:gd name="T7" fmla="*/ 406 h 406"/>
                  <a:gd name="T8" fmla="*/ 139 w 336"/>
                  <a:gd name="T9" fmla="*/ 53 h 406"/>
                  <a:gd name="T10" fmla="*/ 0 w 336"/>
                  <a:gd name="T11" fmla="*/ 53 h 406"/>
                  <a:gd name="T12" fmla="*/ 0 w 336"/>
                  <a:gd name="T13" fmla="*/ 0 h 406"/>
                  <a:gd name="T14" fmla="*/ 336 w 336"/>
                  <a:gd name="T15" fmla="*/ 0 h 406"/>
                  <a:gd name="T16" fmla="*/ 336 w 336"/>
                  <a:gd name="T17" fmla="*/ 5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406">
                    <a:moveTo>
                      <a:pt x="336" y="53"/>
                    </a:moveTo>
                    <a:lnTo>
                      <a:pt x="196" y="53"/>
                    </a:lnTo>
                    <a:lnTo>
                      <a:pt x="196" y="406"/>
                    </a:lnTo>
                    <a:lnTo>
                      <a:pt x="139" y="406"/>
                    </a:lnTo>
                    <a:lnTo>
                      <a:pt x="139" y="53"/>
                    </a:lnTo>
                    <a:lnTo>
                      <a:pt x="0" y="53"/>
                    </a:lnTo>
                    <a:lnTo>
                      <a:pt x="0" y="0"/>
                    </a:lnTo>
                    <a:lnTo>
                      <a:pt x="336" y="0"/>
                    </a:lnTo>
                    <a:lnTo>
                      <a:pt x="336"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23" name="Freeform 60">
                <a:extLst>
                  <a:ext uri="{FF2B5EF4-FFF2-40B4-BE49-F238E27FC236}">
                    <a16:creationId xmlns:a16="http://schemas.microsoft.com/office/drawing/2014/main" id="{3B8591AE-DAA3-4FE6-81FD-C1C79DED23A5}"/>
                  </a:ext>
                </a:extLst>
              </p:cNvPr>
              <p:cNvSpPr>
                <a:spLocks noEditPoints="1"/>
              </p:cNvSpPr>
              <p:nvPr/>
            </p:nvSpPr>
            <p:spPr bwMode="auto">
              <a:xfrm>
                <a:off x="8333955" y="1488129"/>
                <a:ext cx="233078" cy="303300"/>
              </a:xfrm>
              <a:custGeom>
                <a:avLst/>
                <a:gdLst>
                  <a:gd name="T0" fmla="*/ 43 w 132"/>
                  <a:gd name="T1" fmla="*/ 0 h 171"/>
                  <a:gd name="T2" fmla="*/ 99 w 132"/>
                  <a:gd name="T3" fmla="*/ 48 h 171"/>
                  <a:gd name="T4" fmla="*/ 70 w 132"/>
                  <a:gd name="T5" fmla="*/ 90 h 171"/>
                  <a:gd name="T6" fmla="*/ 108 w 132"/>
                  <a:gd name="T7" fmla="*/ 137 h 171"/>
                  <a:gd name="T8" fmla="*/ 132 w 132"/>
                  <a:gd name="T9" fmla="*/ 171 h 171"/>
                  <a:gd name="T10" fmla="*/ 102 w 132"/>
                  <a:gd name="T11" fmla="*/ 171 h 171"/>
                  <a:gd name="T12" fmla="*/ 80 w 132"/>
                  <a:gd name="T13" fmla="*/ 136 h 171"/>
                  <a:gd name="T14" fmla="*/ 34 w 132"/>
                  <a:gd name="T15" fmla="*/ 97 h 171"/>
                  <a:gd name="T16" fmla="*/ 24 w 132"/>
                  <a:gd name="T17" fmla="*/ 97 h 171"/>
                  <a:gd name="T18" fmla="*/ 24 w 132"/>
                  <a:gd name="T19" fmla="*/ 171 h 171"/>
                  <a:gd name="T20" fmla="*/ 0 w 132"/>
                  <a:gd name="T21" fmla="*/ 171 h 171"/>
                  <a:gd name="T22" fmla="*/ 0 w 132"/>
                  <a:gd name="T23" fmla="*/ 0 h 171"/>
                  <a:gd name="T24" fmla="*/ 43 w 132"/>
                  <a:gd name="T25" fmla="*/ 0 h 171"/>
                  <a:gd name="T26" fmla="*/ 24 w 132"/>
                  <a:gd name="T27" fmla="*/ 75 h 171"/>
                  <a:gd name="T28" fmla="*/ 40 w 132"/>
                  <a:gd name="T29" fmla="*/ 75 h 171"/>
                  <a:gd name="T30" fmla="*/ 73 w 132"/>
                  <a:gd name="T31" fmla="*/ 47 h 171"/>
                  <a:gd name="T32" fmla="*/ 40 w 132"/>
                  <a:gd name="T33" fmla="*/ 21 h 171"/>
                  <a:gd name="T34" fmla="*/ 24 w 132"/>
                  <a:gd name="T35" fmla="*/ 21 h 171"/>
                  <a:gd name="T36" fmla="*/ 24 w 132"/>
                  <a:gd name="T37" fmla="*/ 7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71">
                    <a:moveTo>
                      <a:pt x="43" y="0"/>
                    </a:moveTo>
                    <a:cubicBezTo>
                      <a:pt x="77" y="0"/>
                      <a:pt x="99" y="19"/>
                      <a:pt x="99" y="48"/>
                    </a:cubicBezTo>
                    <a:cubicBezTo>
                      <a:pt x="99" y="68"/>
                      <a:pt x="88" y="83"/>
                      <a:pt x="70" y="90"/>
                    </a:cubicBezTo>
                    <a:cubicBezTo>
                      <a:pt x="86" y="100"/>
                      <a:pt x="95" y="116"/>
                      <a:pt x="108" y="137"/>
                    </a:cubicBezTo>
                    <a:cubicBezTo>
                      <a:pt x="116" y="149"/>
                      <a:pt x="120" y="155"/>
                      <a:pt x="132" y="171"/>
                    </a:cubicBezTo>
                    <a:cubicBezTo>
                      <a:pt x="102" y="171"/>
                      <a:pt x="102" y="171"/>
                      <a:pt x="102" y="171"/>
                    </a:cubicBezTo>
                    <a:cubicBezTo>
                      <a:pt x="80" y="136"/>
                      <a:pt x="80" y="136"/>
                      <a:pt x="80" y="136"/>
                    </a:cubicBezTo>
                    <a:cubicBezTo>
                      <a:pt x="57" y="101"/>
                      <a:pt x="47" y="97"/>
                      <a:pt x="34" y="97"/>
                    </a:cubicBezTo>
                    <a:cubicBezTo>
                      <a:pt x="24" y="97"/>
                      <a:pt x="24" y="97"/>
                      <a:pt x="24" y="97"/>
                    </a:cubicBezTo>
                    <a:cubicBezTo>
                      <a:pt x="24" y="171"/>
                      <a:pt x="24" y="171"/>
                      <a:pt x="24" y="171"/>
                    </a:cubicBezTo>
                    <a:cubicBezTo>
                      <a:pt x="0" y="171"/>
                      <a:pt x="0" y="171"/>
                      <a:pt x="0" y="171"/>
                    </a:cubicBezTo>
                    <a:cubicBezTo>
                      <a:pt x="0" y="0"/>
                      <a:pt x="0" y="0"/>
                      <a:pt x="0" y="0"/>
                    </a:cubicBezTo>
                    <a:lnTo>
                      <a:pt x="43" y="0"/>
                    </a:lnTo>
                    <a:close/>
                    <a:moveTo>
                      <a:pt x="24" y="75"/>
                    </a:moveTo>
                    <a:cubicBezTo>
                      <a:pt x="40" y="75"/>
                      <a:pt x="40" y="75"/>
                      <a:pt x="40" y="75"/>
                    </a:cubicBezTo>
                    <a:cubicBezTo>
                      <a:pt x="66" y="75"/>
                      <a:pt x="74" y="62"/>
                      <a:pt x="73" y="47"/>
                    </a:cubicBezTo>
                    <a:cubicBezTo>
                      <a:pt x="73" y="31"/>
                      <a:pt x="64" y="21"/>
                      <a:pt x="40" y="21"/>
                    </a:cubicBezTo>
                    <a:cubicBezTo>
                      <a:pt x="24" y="21"/>
                      <a:pt x="24" y="21"/>
                      <a:pt x="24" y="21"/>
                    </a:cubicBezTo>
                    <a:lnTo>
                      <a:pt x="24"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24" name="Rectangle 61">
                <a:extLst>
                  <a:ext uri="{FF2B5EF4-FFF2-40B4-BE49-F238E27FC236}">
                    <a16:creationId xmlns:a16="http://schemas.microsoft.com/office/drawing/2014/main" id="{5E632450-7DA0-464F-AAF2-11F3DC06C033}"/>
                  </a:ext>
                </a:extLst>
              </p:cNvPr>
              <p:cNvSpPr>
                <a:spLocks noChangeArrowheads="1"/>
              </p:cNvSpPr>
              <p:nvPr/>
            </p:nvSpPr>
            <p:spPr bwMode="auto">
              <a:xfrm>
                <a:off x="8825509" y="1488129"/>
                <a:ext cx="44076" cy="303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25" name="Freeform 62">
                <a:extLst>
                  <a:ext uri="{FF2B5EF4-FFF2-40B4-BE49-F238E27FC236}">
                    <a16:creationId xmlns:a16="http://schemas.microsoft.com/office/drawing/2014/main" id="{FAE7C925-CEFF-418E-9CE4-6083F37F644E}"/>
                  </a:ext>
                </a:extLst>
              </p:cNvPr>
              <p:cNvSpPr>
                <a:spLocks/>
              </p:cNvSpPr>
              <p:nvPr/>
            </p:nvSpPr>
            <p:spPr bwMode="auto">
              <a:xfrm>
                <a:off x="9148232" y="1485141"/>
                <a:ext cx="272671" cy="310023"/>
              </a:xfrm>
              <a:custGeom>
                <a:avLst/>
                <a:gdLst>
                  <a:gd name="T0" fmla="*/ 153 w 154"/>
                  <a:gd name="T1" fmla="*/ 40 h 175"/>
                  <a:gd name="T2" fmla="*/ 94 w 154"/>
                  <a:gd name="T3" fmla="*/ 23 h 175"/>
                  <a:gd name="T4" fmla="*/ 26 w 154"/>
                  <a:gd name="T5" fmla="*/ 88 h 175"/>
                  <a:gd name="T6" fmla="*/ 95 w 154"/>
                  <a:gd name="T7" fmla="*/ 153 h 175"/>
                  <a:gd name="T8" fmla="*/ 154 w 154"/>
                  <a:gd name="T9" fmla="*/ 134 h 175"/>
                  <a:gd name="T10" fmla="*/ 154 w 154"/>
                  <a:gd name="T11" fmla="*/ 160 h 175"/>
                  <a:gd name="T12" fmla="*/ 93 w 154"/>
                  <a:gd name="T13" fmla="*/ 175 h 175"/>
                  <a:gd name="T14" fmla="*/ 0 w 154"/>
                  <a:gd name="T15" fmla="*/ 90 h 175"/>
                  <a:gd name="T16" fmla="*/ 94 w 154"/>
                  <a:gd name="T17" fmla="*/ 0 h 175"/>
                  <a:gd name="T18" fmla="*/ 153 w 154"/>
                  <a:gd name="T19" fmla="*/ 14 h 175"/>
                  <a:gd name="T20" fmla="*/ 153 w 154"/>
                  <a:gd name="T21" fmla="*/ 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75">
                    <a:moveTo>
                      <a:pt x="153" y="40"/>
                    </a:moveTo>
                    <a:cubicBezTo>
                      <a:pt x="132" y="28"/>
                      <a:pt x="114" y="23"/>
                      <a:pt x="94" y="23"/>
                    </a:cubicBezTo>
                    <a:cubicBezTo>
                      <a:pt x="55" y="23"/>
                      <a:pt x="26" y="50"/>
                      <a:pt x="26" y="88"/>
                    </a:cubicBezTo>
                    <a:cubicBezTo>
                      <a:pt x="26" y="126"/>
                      <a:pt x="54" y="153"/>
                      <a:pt x="95" y="153"/>
                    </a:cubicBezTo>
                    <a:cubicBezTo>
                      <a:pt x="114" y="153"/>
                      <a:pt x="135" y="146"/>
                      <a:pt x="154" y="134"/>
                    </a:cubicBezTo>
                    <a:cubicBezTo>
                      <a:pt x="154" y="160"/>
                      <a:pt x="154" y="160"/>
                      <a:pt x="154" y="160"/>
                    </a:cubicBezTo>
                    <a:cubicBezTo>
                      <a:pt x="138" y="169"/>
                      <a:pt x="119" y="175"/>
                      <a:pt x="93" y="175"/>
                    </a:cubicBezTo>
                    <a:cubicBezTo>
                      <a:pt x="28" y="175"/>
                      <a:pt x="0" y="126"/>
                      <a:pt x="0" y="90"/>
                    </a:cubicBezTo>
                    <a:cubicBezTo>
                      <a:pt x="0" y="38"/>
                      <a:pt x="40" y="0"/>
                      <a:pt x="94" y="0"/>
                    </a:cubicBezTo>
                    <a:cubicBezTo>
                      <a:pt x="112" y="0"/>
                      <a:pt x="129" y="4"/>
                      <a:pt x="153" y="14"/>
                    </a:cubicBezTo>
                    <a:lnTo>
                      <a:pt x="15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26" name="Freeform 63">
                <a:extLst>
                  <a:ext uri="{FF2B5EF4-FFF2-40B4-BE49-F238E27FC236}">
                    <a16:creationId xmlns:a16="http://schemas.microsoft.com/office/drawing/2014/main" id="{C1411FC4-210B-4553-A564-4449BB6E15CB}"/>
                  </a:ext>
                </a:extLst>
              </p:cNvPr>
              <p:cNvSpPr>
                <a:spLocks noEditPoints="1"/>
              </p:cNvSpPr>
              <p:nvPr/>
            </p:nvSpPr>
            <p:spPr bwMode="auto">
              <a:xfrm>
                <a:off x="9677139" y="1486635"/>
                <a:ext cx="295082" cy="304794"/>
              </a:xfrm>
              <a:custGeom>
                <a:avLst/>
                <a:gdLst>
                  <a:gd name="T0" fmla="*/ 395 w 395"/>
                  <a:gd name="T1" fmla="*/ 408 h 408"/>
                  <a:gd name="T2" fmla="*/ 335 w 395"/>
                  <a:gd name="T3" fmla="*/ 408 h 408"/>
                  <a:gd name="T4" fmla="*/ 283 w 395"/>
                  <a:gd name="T5" fmla="*/ 290 h 408"/>
                  <a:gd name="T6" fmla="*/ 111 w 395"/>
                  <a:gd name="T7" fmla="*/ 290 h 408"/>
                  <a:gd name="T8" fmla="*/ 61 w 395"/>
                  <a:gd name="T9" fmla="*/ 408 h 408"/>
                  <a:gd name="T10" fmla="*/ 0 w 395"/>
                  <a:gd name="T11" fmla="*/ 408 h 408"/>
                  <a:gd name="T12" fmla="*/ 175 w 395"/>
                  <a:gd name="T13" fmla="*/ 0 h 408"/>
                  <a:gd name="T14" fmla="*/ 215 w 395"/>
                  <a:gd name="T15" fmla="*/ 0 h 408"/>
                  <a:gd name="T16" fmla="*/ 395 w 395"/>
                  <a:gd name="T17" fmla="*/ 408 h 408"/>
                  <a:gd name="T18" fmla="*/ 134 w 395"/>
                  <a:gd name="T19" fmla="*/ 237 h 408"/>
                  <a:gd name="T20" fmla="*/ 260 w 395"/>
                  <a:gd name="T21" fmla="*/ 237 h 408"/>
                  <a:gd name="T22" fmla="*/ 194 w 395"/>
                  <a:gd name="T23" fmla="*/ 90 h 408"/>
                  <a:gd name="T24" fmla="*/ 134 w 395"/>
                  <a:gd name="T25" fmla="*/ 237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408">
                    <a:moveTo>
                      <a:pt x="395" y="408"/>
                    </a:moveTo>
                    <a:lnTo>
                      <a:pt x="335" y="408"/>
                    </a:lnTo>
                    <a:lnTo>
                      <a:pt x="283" y="290"/>
                    </a:lnTo>
                    <a:lnTo>
                      <a:pt x="111" y="290"/>
                    </a:lnTo>
                    <a:lnTo>
                      <a:pt x="61" y="408"/>
                    </a:lnTo>
                    <a:lnTo>
                      <a:pt x="0" y="408"/>
                    </a:lnTo>
                    <a:lnTo>
                      <a:pt x="175" y="0"/>
                    </a:lnTo>
                    <a:lnTo>
                      <a:pt x="215" y="0"/>
                    </a:lnTo>
                    <a:lnTo>
                      <a:pt x="395" y="408"/>
                    </a:lnTo>
                    <a:close/>
                    <a:moveTo>
                      <a:pt x="134" y="237"/>
                    </a:moveTo>
                    <a:lnTo>
                      <a:pt x="260" y="237"/>
                    </a:lnTo>
                    <a:lnTo>
                      <a:pt x="194" y="90"/>
                    </a:lnTo>
                    <a:lnTo>
                      <a:pt x="134"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grpSp>
        <p:grpSp>
          <p:nvGrpSpPr>
            <p:cNvPr id="8" name="Grupo 7">
              <a:extLst>
                <a:ext uri="{FF2B5EF4-FFF2-40B4-BE49-F238E27FC236}">
                  <a16:creationId xmlns:a16="http://schemas.microsoft.com/office/drawing/2014/main" id="{07E9D750-696A-4C53-B114-296A088BE161}"/>
                </a:ext>
              </a:extLst>
            </p:cNvPr>
            <p:cNvGrpSpPr/>
            <p:nvPr/>
          </p:nvGrpSpPr>
          <p:grpSpPr>
            <a:xfrm>
              <a:off x="5966574" y="748556"/>
              <a:ext cx="2724467" cy="739573"/>
              <a:chOff x="5966574" y="748556"/>
              <a:chExt cx="2724467" cy="739573"/>
            </a:xfrm>
          </p:grpSpPr>
          <p:sp>
            <p:nvSpPr>
              <p:cNvPr id="9" name="Freeform 47">
                <a:extLst>
                  <a:ext uri="{FF2B5EF4-FFF2-40B4-BE49-F238E27FC236}">
                    <a16:creationId xmlns:a16="http://schemas.microsoft.com/office/drawing/2014/main" id="{55138EDB-3ED7-4F5B-900F-544FE9AE5731}"/>
                  </a:ext>
                </a:extLst>
              </p:cNvPr>
              <p:cNvSpPr>
                <a:spLocks/>
              </p:cNvSpPr>
              <p:nvPr/>
            </p:nvSpPr>
            <p:spPr bwMode="auto">
              <a:xfrm>
                <a:off x="5966574" y="894229"/>
                <a:ext cx="337664" cy="342146"/>
              </a:xfrm>
              <a:custGeom>
                <a:avLst/>
                <a:gdLst>
                  <a:gd name="T0" fmla="*/ 187 w 191"/>
                  <a:gd name="T1" fmla="*/ 56 h 193"/>
                  <a:gd name="T2" fmla="*/ 117 w 191"/>
                  <a:gd name="T3" fmla="*/ 39 h 193"/>
                  <a:gd name="T4" fmla="*/ 48 w 191"/>
                  <a:gd name="T5" fmla="*/ 98 h 193"/>
                  <a:gd name="T6" fmla="*/ 113 w 191"/>
                  <a:gd name="T7" fmla="*/ 154 h 193"/>
                  <a:gd name="T8" fmla="*/ 144 w 191"/>
                  <a:gd name="T9" fmla="*/ 147 h 193"/>
                  <a:gd name="T10" fmla="*/ 144 w 191"/>
                  <a:gd name="T11" fmla="*/ 125 h 193"/>
                  <a:gd name="T12" fmla="*/ 117 w 191"/>
                  <a:gd name="T13" fmla="*/ 125 h 193"/>
                  <a:gd name="T14" fmla="*/ 117 w 191"/>
                  <a:gd name="T15" fmla="*/ 90 h 193"/>
                  <a:gd name="T16" fmla="*/ 191 w 191"/>
                  <a:gd name="T17" fmla="*/ 90 h 193"/>
                  <a:gd name="T18" fmla="*/ 191 w 191"/>
                  <a:gd name="T19" fmla="*/ 167 h 193"/>
                  <a:gd name="T20" fmla="*/ 112 w 191"/>
                  <a:gd name="T21" fmla="*/ 193 h 193"/>
                  <a:gd name="T22" fmla="*/ 0 w 191"/>
                  <a:gd name="T23" fmla="*/ 96 h 193"/>
                  <a:gd name="T24" fmla="*/ 113 w 191"/>
                  <a:gd name="T25" fmla="*/ 0 h 193"/>
                  <a:gd name="T26" fmla="*/ 187 w 191"/>
                  <a:gd name="T27" fmla="*/ 15 h 193"/>
                  <a:gd name="T28" fmla="*/ 187 w 191"/>
                  <a:gd name="T29" fmla="*/ 5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93">
                    <a:moveTo>
                      <a:pt x="187" y="56"/>
                    </a:moveTo>
                    <a:cubicBezTo>
                      <a:pt x="163" y="45"/>
                      <a:pt x="140" y="39"/>
                      <a:pt x="117" y="39"/>
                    </a:cubicBezTo>
                    <a:cubicBezTo>
                      <a:pt x="66" y="39"/>
                      <a:pt x="48" y="70"/>
                      <a:pt x="48" y="98"/>
                    </a:cubicBezTo>
                    <a:cubicBezTo>
                      <a:pt x="48" y="131"/>
                      <a:pt x="74" y="154"/>
                      <a:pt x="113" y="154"/>
                    </a:cubicBezTo>
                    <a:cubicBezTo>
                      <a:pt x="125" y="154"/>
                      <a:pt x="131" y="152"/>
                      <a:pt x="144" y="147"/>
                    </a:cubicBezTo>
                    <a:cubicBezTo>
                      <a:pt x="144" y="125"/>
                      <a:pt x="144" y="125"/>
                      <a:pt x="144" y="125"/>
                    </a:cubicBezTo>
                    <a:cubicBezTo>
                      <a:pt x="117" y="125"/>
                      <a:pt x="117" y="125"/>
                      <a:pt x="117" y="125"/>
                    </a:cubicBezTo>
                    <a:cubicBezTo>
                      <a:pt x="117" y="90"/>
                      <a:pt x="117" y="90"/>
                      <a:pt x="117" y="90"/>
                    </a:cubicBezTo>
                    <a:cubicBezTo>
                      <a:pt x="191" y="90"/>
                      <a:pt x="191" y="90"/>
                      <a:pt x="191" y="90"/>
                    </a:cubicBezTo>
                    <a:cubicBezTo>
                      <a:pt x="191" y="167"/>
                      <a:pt x="191" y="167"/>
                      <a:pt x="191" y="167"/>
                    </a:cubicBezTo>
                    <a:cubicBezTo>
                      <a:pt x="177" y="182"/>
                      <a:pt x="142" y="193"/>
                      <a:pt x="112" y="193"/>
                    </a:cubicBezTo>
                    <a:cubicBezTo>
                      <a:pt x="46" y="193"/>
                      <a:pt x="0" y="153"/>
                      <a:pt x="0" y="96"/>
                    </a:cubicBezTo>
                    <a:cubicBezTo>
                      <a:pt x="0" y="39"/>
                      <a:pt x="46" y="0"/>
                      <a:pt x="113" y="0"/>
                    </a:cubicBezTo>
                    <a:cubicBezTo>
                      <a:pt x="141" y="0"/>
                      <a:pt x="169" y="6"/>
                      <a:pt x="187" y="15"/>
                    </a:cubicBezTo>
                    <a:lnTo>
                      <a:pt x="187" y="56"/>
                    </a:ln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sz="2400"/>
              </a:p>
            </p:txBody>
          </p:sp>
          <p:sp>
            <p:nvSpPr>
              <p:cNvPr id="10" name="Freeform 48">
                <a:extLst>
                  <a:ext uri="{FF2B5EF4-FFF2-40B4-BE49-F238E27FC236}">
                    <a16:creationId xmlns:a16="http://schemas.microsoft.com/office/drawing/2014/main" id="{4DE27DB4-FE08-4BE8-B61C-A2C551F5829B}"/>
                  </a:ext>
                </a:extLst>
              </p:cNvPr>
              <p:cNvSpPr>
                <a:spLocks noEditPoints="1"/>
              </p:cNvSpPr>
              <p:nvPr/>
            </p:nvSpPr>
            <p:spPr bwMode="auto">
              <a:xfrm>
                <a:off x="6401353" y="897965"/>
                <a:ext cx="291347" cy="333181"/>
              </a:xfrm>
              <a:custGeom>
                <a:avLst/>
                <a:gdLst>
                  <a:gd name="T0" fmla="*/ 84 w 165"/>
                  <a:gd name="T1" fmla="*/ 0 h 188"/>
                  <a:gd name="T2" fmla="*/ 146 w 165"/>
                  <a:gd name="T3" fmla="*/ 54 h 188"/>
                  <a:gd name="T4" fmla="*/ 113 w 165"/>
                  <a:gd name="T5" fmla="*/ 100 h 188"/>
                  <a:gd name="T6" fmla="*/ 165 w 165"/>
                  <a:gd name="T7" fmla="*/ 188 h 188"/>
                  <a:gd name="T8" fmla="*/ 113 w 165"/>
                  <a:gd name="T9" fmla="*/ 188 h 188"/>
                  <a:gd name="T10" fmla="*/ 60 w 165"/>
                  <a:gd name="T11" fmla="*/ 112 h 188"/>
                  <a:gd name="T12" fmla="*/ 47 w 165"/>
                  <a:gd name="T13" fmla="*/ 112 h 188"/>
                  <a:gd name="T14" fmla="*/ 47 w 165"/>
                  <a:gd name="T15" fmla="*/ 188 h 188"/>
                  <a:gd name="T16" fmla="*/ 0 w 165"/>
                  <a:gd name="T17" fmla="*/ 188 h 188"/>
                  <a:gd name="T18" fmla="*/ 0 w 165"/>
                  <a:gd name="T19" fmla="*/ 0 h 188"/>
                  <a:gd name="T20" fmla="*/ 84 w 165"/>
                  <a:gd name="T21" fmla="*/ 0 h 188"/>
                  <a:gd name="T22" fmla="*/ 47 w 165"/>
                  <a:gd name="T23" fmla="*/ 77 h 188"/>
                  <a:gd name="T24" fmla="*/ 72 w 165"/>
                  <a:gd name="T25" fmla="*/ 77 h 188"/>
                  <a:gd name="T26" fmla="*/ 97 w 165"/>
                  <a:gd name="T27" fmla="*/ 56 h 188"/>
                  <a:gd name="T28" fmla="*/ 71 w 165"/>
                  <a:gd name="T29" fmla="*/ 35 h 188"/>
                  <a:gd name="T30" fmla="*/ 47 w 165"/>
                  <a:gd name="T31" fmla="*/ 35 h 188"/>
                  <a:gd name="T32" fmla="*/ 47 w 165"/>
                  <a:gd name="T33" fmla="*/ 7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88">
                    <a:moveTo>
                      <a:pt x="84" y="0"/>
                    </a:moveTo>
                    <a:cubicBezTo>
                      <a:pt x="123" y="0"/>
                      <a:pt x="146" y="26"/>
                      <a:pt x="146" y="54"/>
                    </a:cubicBezTo>
                    <a:cubicBezTo>
                      <a:pt x="146" y="75"/>
                      <a:pt x="135" y="90"/>
                      <a:pt x="113" y="100"/>
                    </a:cubicBezTo>
                    <a:cubicBezTo>
                      <a:pt x="133" y="110"/>
                      <a:pt x="138" y="133"/>
                      <a:pt x="165" y="188"/>
                    </a:cubicBezTo>
                    <a:cubicBezTo>
                      <a:pt x="113" y="188"/>
                      <a:pt x="113" y="188"/>
                      <a:pt x="113" y="188"/>
                    </a:cubicBezTo>
                    <a:cubicBezTo>
                      <a:pt x="93" y="148"/>
                      <a:pt x="86" y="112"/>
                      <a:pt x="60" y="112"/>
                    </a:cubicBezTo>
                    <a:cubicBezTo>
                      <a:pt x="47" y="112"/>
                      <a:pt x="47" y="112"/>
                      <a:pt x="47" y="112"/>
                    </a:cubicBezTo>
                    <a:cubicBezTo>
                      <a:pt x="47" y="188"/>
                      <a:pt x="47" y="188"/>
                      <a:pt x="47" y="188"/>
                    </a:cubicBezTo>
                    <a:cubicBezTo>
                      <a:pt x="0" y="188"/>
                      <a:pt x="0" y="188"/>
                      <a:pt x="0" y="188"/>
                    </a:cubicBezTo>
                    <a:cubicBezTo>
                      <a:pt x="0" y="0"/>
                      <a:pt x="0" y="0"/>
                      <a:pt x="0" y="0"/>
                    </a:cubicBezTo>
                    <a:lnTo>
                      <a:pt x="84" y="0"/>
                    </a:lnTo>
                    <a:close/>
                    <a:moveTo>
                      <a:pt x="47" y="77"/>
                    </a:moveTo>
                    <a:cubicBezTo>
                      <a:pt x="72" y="77"/>
                      <a:pt x="72" y="77"/>
                      <a:pt x="72" y="77"/>
                    </a:cubicBezTo>
                    <a:cubicBezTo>
                      <a:pt x="85" y="77"/>
                      <a:pt x="97" y="72"/>
                      <a:pt x="97" y="56"/>
                    </a:cubicBezTo>
                    <a:cubicBezTo>
                      <a:pt x="97" y="42"/>
                      <a:pt x="88" y="35"/>
                      <a:pt x="71" y="35"/>
                    </a:cubicBezTo>
                    <a:cubicBezTo>
                      <a:pt x="47" y="35"/>
                      <a:pt x="47" y="35"/>
                      <a:pt x="47" y="35"/>
                    </a:cubicBezTo>
                    <a:lnTo>
                      <a:pt x="47" y="77"/>
                    </a:ln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sz="2400"/>
              </a:p>
            </p:txBody>
          </p:sp>
          <p:sp>
            <p:nvSpPr>
              <p:cNvPr id="11" name="Freeform 49">
                <a:extLst>
                  <a:ext uri="{FF2B5EF4-FFF2-40B4-BE49-F238E27FC236}">
                    <a16:creationId xmlns:a16="http://schemas.microsoft.com/office/drawing/2014/main" id="{B7339574-9E4C-4922-B809-2932D624F8F7}"/>
                  </a:ext>
                </a:extLst>
              </p:cNvPr>
              <p:cNvSpPr>
                <a:spLocks/>
              </p:cNvSpPr>
              <p:nvPr/>
            </p:nvSpPr>
            <p:spPr bwMode="auto">
              <a:xfrm>
                <a:off x="6738270" y="897965"/>
                <a:ext cx="332434" cy="338411"/>
              </a:xfrm>
              <a:custGeom>
                <a:avLst/>
                <a:gdLst>
                  <a:gd name="T0" fmla="*/ 188 w 188"/>
                  <a:gd name="T1" fmla="*/ 0 h 191"/>
                  <a:gd name="T2" fmla="*/ 188 w 188"/>
                  <a:gd name="T3" fmla="*/ 107 h 191"/>
                  <a:gd name="T4" fmla="*/ 94 w 188"/>
                  <a:gd name="T5" fmla="*/ 191 h 191"/>
                  <a:gd name="T6" fmla="*/ 0 w 188"/>
                  <a:gd name="T7" fmla="*/ 107 h 191"/>
                  <a:gd name="T8" fmla="*/ 0 w 188"/>
                  <a:gd name="T9" fmla="*/ 0 h 191"/>
                  <a:gd name="T10" fmla="*/ 46 w 188"/>
                  <a:gd name="T11" fmla="*/ 0 h 191"/>
                  <a:gd name="T12" fmla="*/ 46 w 188"/>
                  <a:gd name="T13" fmla="*/ 108 h 191"/>
                  <a:gd name="T14" fmla="*/ 93 w 188"/>
                  <a:gd name="T15" fmla="*/ 152 h 191"/>
                  <a:gd name="T16" fmla="*/ 141 w 188"/>
                  <a:gd name="T17" fmla="*/ 105 h 191"/>
                  <a:gd name="T18" fmla="*/ 141 w 188"/>
                  <a:gd name="T19" fmla="*/ 0 h 191"/>
                  <a:gd name="T20" fmla="*/ 188 w 188"/>
                  <a:gd name="T2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191">
                    <a:moveTo>
                      <a:pt x="188" y="0"/>
                    </a:moveTo>
                    <a:cubicBezTo>
                      <a:pt x="188" y="107"/>
                      <a:pt x="188" y="107"/>
                      <a:pt x="188" y="107"/>
                    </a:cubicBezTo>
                    <a:cubicBezTo>
                      <a:pt x="188" y="169"/>
                      <a:pt x="145" y="191"/>
                      <a:pt x="94" y="191"/>
                    </a:cubicBezTo>
                    <a:cubicBezTo>
                      <a:pt x="39" y="191"/>
                      <a:pt x="0" y="165"/>
                      <a:pt x="0" y="107"/>
                    </a:cubicBezTo>
                    <a:cubicBezTo>
                      <a:pt x="0" y="0"/>
                      <a:pt x="0" y="0"/>
                      <a:pt x="0" y="0"/>
                    </a:cubicBezTo>
                    <a:cubicBezTo>
                      <a:pt x="46" y="0"/>
                      <a:pt x="46" y="0"/>
                      <a:pt x="46" y="0"/>
                    </a:cubicBezTo>
                    <a:cubicBezTo>
                      <a:pt x="46" y="108"/>
                      <a:pt x="46" y="108"/>
                      <a:pt x="46" y="108"/>
                    </a:cubicBezTo>
                    <a:cubicBezTo>
                      <a:pt x="46" y="135"/>
                      <a:pt x="66" y="152"/>
                      <a:pt x="93" y="152"/>
                    </a:cubicBezTo>
                    <a:cubicBezTo>
                      <a:pt x="118" y="152"/>
                      <a:pt x="141" y="139"/>
                      <a:pt x="141" y="105"/>
                    </a:cubicBezTo>
                    <a:cubicBezTo>
                      <a:pt x="141" y="0"/>
                      <a:pt x="141" y="0"/>
                      <a:pt x="141" y="0"/>
                    </a:cubicBezTo>
                    <a:lnTo>
                      <a:pt x="188" y="0"/>
                    </a:ln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sz="2400"/>
              </a:p>
            </p:txBody>
          </p:sp>
          <p:sp>
            <p:nvSpPr>
              <p:cNvPr id="12" name="Freeform 50">
                <a:extLst>
                  <a:ext uri="{FF2B5EF4-FFF2-40B4-BE49-F238E27FC236}">
                    <a16:creationId xmlns:a16="http://schemas.microsoft.com/office/drawing/2014/main" id="{1D23B3DC-F4CE-48DE-B59E-930D8529D0B6}"/>
                  </a:ext>
                </a:extLst>
              </p:cNvPr>
              <p:cNvSpPr>
                <a:spLocks noEditPoints="1"/>
              </p:cNvSpPr>
              <p:nvPr/>
            </p:nvSpPr>
            <p:spPr bwMode="auto">
              <a:xfrm>
                <a:off x="7170061" y="897965"/>
                <a:ext cx="257730" cy="333181"/>
              </a:xfrm>
              <a:custGeom>
                <a:avLst/>
                <a:gdLst>
                  <a:gd name="T0" fmla="*/ 84 w 146"/>
                  <a:gd name="T1" fmla="*/ 0 h 188"/>
                  <a:gd name="T2" fmla="*/ 146 w 146"/>
                  <a:gd name="T3" fmla="*/ 56 h 188"/>
                  <a:gd name="T4" fmla="*/ 84 w 146"/>
                  <a:gd name="T5" fmla="*/ 113 h 188"/>
                  <a:gd name="T6" fmla="*/ 47 w 146"/>
                  <a:gd name="T7" fmla="*/ 113 h 188"/>
                  <a:gd name="T8" fmla="*/ 47 w 146"/>
                  <a:gd name="T9" fmla="*/ 188 h 188"/>
                  <a:gd name="T10" fmla="*/ 0 w 146"/>
                  <a:gd name="T11" fmla="*/ 188 h 188"/>
                  <a:gd name="T12" fmla="*/ 0 w 146"/>
                  <a:gd name="T13" fmla="*/ 0 h 188"/>
                  <a:gd name="T14" fmla="*/ 84 w 146"/>
                  <a:gd name="T15" fmla="*/ 0 h 188"/>
                  <a:gd name="T16" fmla="*/ 47 w 146"/>
                  <a:gd name="T17" fmla="*/ 78 h 188"/>
                  <a:gd name="T18" fmla="*/ 69 w 146"/>
                  <a:gd name="T19" fmla="*/ 78 h 188"/>
                  <a:gd name="T20" fmla="*/ 98 w 146"/>
                  <a:gd name="T21" fmla="*/ 56 h 188"/>
                  <a:gd name="T22" fmla="*/ 63 w 146"/>
                  <a:gd name="T23" fmla="*/ 35 h 188"/>
                  <a:gd name="T24" fmla="*/ 47 w 146"/>
                  <a:gd name="T25" fmla="*/ 35 h 188"/>
                  <a:gd name="T26" fmla="*/ 47 w 146"/>
                  <a:gd name="T27" fmla="*/ 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88">
                    <a:moveTo>
                      <a:pt x="84" y="0"/>
                    </a:moveTo>
                    <a:cubicBezTo>
                      <a:pt x="127" y="0"/>
                      <a:pt x="146" y="30"/>
                      <a:pt x="146" y="56"/>
                    </a:cubicBezTo>
                    <a:cubicBezTo>
                      <a:pt x="146" y="82"/>
                      <a:pt x="127" y="113"/>
                      <a:pt x="84" y="113"/>
                    </a:cubicBezTo>
                    <a:cubicBezTo>
                      <a:pt x="47" y="113"/>
                      <a:pt x="47" y="113"/>
                      <a:pt x="47" y="113"/>
                    </a:cubicBezTo>
                    <a:cubicBezTo>
                      <a:pt x="47" y="188"/>
                      <a:pt x="47" y="188"/>
                      <a:pt x="47" y="188"/>
                    </a:cubicBezTo>
                    <a:cubicBezTo>
                      <a:pt x="0" y="188"/>
                      <a:pt x="0" y="188"/>
                      <a:pt x="0" y="188"/>
                    </a:cubicBezTo>
                    <a:cubicBezTo>
                      <a:pt x="0" y="0"/>
                      <a:pt x="0" y="0"/>
                      <a:pt x="0" y="0"/>
                    </a:cubicBezTo>
                    <a:lnTo>
                      <a:pt x="84" y="0"/>
                    </a:lnTo>
                    <a:close/>
                    <a:moveTo>
                      <a:pt x="47" y="78"/>
                    </a:moveTo>
                    <a:cubicBezTo>
                      <a:pt x="69" y="78"/>
                      <a:pt x="69" y="78"/>
                      <a:pt x="69" y="78"/>
                    </a:cubicBezTo>
                    <a:cubicBezTo>
                      <a:pt x="90" y="78"/>
                      <a:pt x="98" y="70"/>
                      <a:pt x="98" y="56"/>
                    </a:cubicBezTo>
                    <a:cubicBezTo>
                      <a:pt x="98" y="40"/>
                      <a:pt x="89" y="35"/>
                      <a:pt x="63" y="35"/>
                    </a:cubicBezTo>
                    <a:cubicBezTo>
                      <a:pt x="47" y="35"/>
                      <a:pt x="47" y="35"/>
                      <a:pt x="47" y="35"/>
                    </a:cubicBezTo>
                    <a:lnTo>
                      <a:pt x="47" y="78"/>
                    </a:ln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sz="2400"/>
              </a:p>
            </p:txBody>
          </p:sp>
          <p:sp>
            <p:nvSpPr>
              <p:cNvPr id="13" name="Freeform 51">
                <a:extLst>
                  <a:ext uri="{FF2B5EF4-FFF2-40B4-BE49-F238E27FC236}">
                    <a16:creationId xmlns:a16="http://schemas.microsoft.com/office/drawing/2014/main" id="{A386F234-A429-4CFF-89FE-675783D2D892}"/>
                  </a:ext>
                </a:extLst>
              </p:cNvPr>
              <p:cNvSpPr>
                <a:spLocks noEditPoints="1"/>
              </p:cNvSpPr>
              <p:nvPr/>
            </p:nvSpPr>
            <p:spPr bwMode="auto">
              <a:xfrm>
                <a:off x="7496519" y="894229"/>
                <a:ext cx="380245" cy="342146"/>
              </a:xfrm>
              <a:custGeom>
                <a:avLst/>
                <a:gdLst>
                  <a:gd name="T0" fmla="*/ 108 w 215"/>
                  <a:gd name="T1" fmla="*/ 193 h 193"/>
                  <a:gd name="T2" fmla="*/ 0 w 215"/>
                  <a:gd name="T3" fmla="*/ 96 h 193"/>
                  <a:gd name="T4" fmla="*/ 108 w 215"/>
                  <a:gd name="T5" fmla="*/ 0 h 193"/>
                  <a:gd name="T6" fmla="*/ 215 w 215"/>
                  <a:gd name="T7" fmla="*/ 96 h 193"/>
                  <a:gd name="T8" fmla="*/ 108 w 215"/>
                  <a:gd name="T9" fmla="*/ 193 h 193"/>
                  <a:gd name="T10" fmla="*/ 108 w 215"/>
                  <a:gd name="T11" fmla="*/ 39 h 193"/>
                  <a:gd name="T12" fmla="*/ 48 w 215"/>
                  <a:gd name="T13" fmla="*/ 96 h 193"/>
                  <a:gd name="T14" fmla="*/ 108 w 215"/>
                  <a:gd name="T15" fmla="*/ 154 h 193"/>
                  <a:gd name="T16" fmla="*/ 167 w 215"/>
                  <a:gd name="T17" fmla="*/ 96 h 193"/>
                  <a:gd name="T18" fmla="*/ 108 w 215"/>
                  <a:gd name="T19" fmla="*/ 3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193">
                    <a:moveTo>
                      <a:pt x="108" y="193"/>
                    </a:moveTo>
                    <a:cubicBezTo>
                      <a:pt x="39" y="193"/>
                      <a:pt x="0" y="144"/>
                      <a:pt x="0" y="96"/>
                    </a:cubicBezTo>
                    <a:cubicBezTo>
                      <a:pt x="0" y="51"/>
                      <a:pt x="37" y="0"/>
                      <a:pt x="108" y="0"/>
                    </a:cubicBezTo>
                    <a:cubicBezTo>
                      <a:pt x="179" y="0"/>
                      <a:pt x="215" y="51"/>
                      <a:pt x="215" y="96"/>
                    </a:cubicBezTo>
                    <a:cubicBezTo>
                      <a:pt x="215" y="144"/>
                      <a:pt x="175" y="193"/>
                      <a:pt x="108" y="193"/>
                    </a:cubicBezTo>
                    <a:close/>
                    <a:moveTo>
                      <a:pt x="108" y="39"/>
                    </a:moveTo>
                    <a:cubicBezTo>
                      <a:pt x="72" y="39"/>
                      <a:pt x="48" y="62"/>
                      <a:pt x="48" y="96"/>
                    </a:cubicBezTo>
                    <a:cubicBezTo>
                      <a:pt x="48" y="131"/>
                      <a:pt x="72" y="154"/>
                      <a:pt x="108" y="154"/>
                    </a:cubicBezTo>
                    <a:cubicBezTo>
                      <a:pt x="143" y="154"/>
                      <a:pt x="167" y="131"/>
                      <a:pt x="167" y="96"/>
                    </a:cubicBezTo>
                    <a:cubicBezTo>
                      <a:pt x="167" y="62"/>
                      <a:pt x="143" y="39"/>
                      <a:pt x="108" y="39"/>
                    </a:cubicBez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sz="2400"/>
              </a:p>
            </p:txBody>
          </p:sp>
          <p:sp>
            <p:nvSpPr>
              <p:cNvPr id="14" name="Freeform 64">
                <a:extLst>
                  <a:ext uri="{FF2B5EF4-FFF2-40B4-BE49-F238E27FC236}">
                    <a16:creationId xmlns:a16="http://schemas.microsoft.com/office/drawing/2014/main" id="{7E45B0B6-CF21-42E1-B6BA-38A39D71B5A5}"/>
                  </a:ext>
                </a:extLst>
              </p:cNvPr>
              <p:cNvSpPr>
                <a:spLocks noEditPoints="1"/>
              </p:cNvSpPr>
              <p:nvPr/>
            </p:nvSpPr>
            <p:spPr bwMode="auto">
              <a:xfrm>
                <a:off x="8002267" y="748556"/>
                <a:ext cx="688774" cy="739573"/>
              </a:xfrm>
              <a:custGeom>
                <a:avLst/>
                <a:gdLst>
                  <a:gd name="T0" fmla="*/ 291 w 390"/>
                  <a:gd name="T1" fmla="*/ 102 h 417"/>
                  <a:gd name="T2" fmla="*/ 239 w 390"/>
                  <a:gd name="T3" fmla="*/ 103 h 417"/>
                  <a:gd name="T4" fmla="*/ 110 w 390"/>
                  <a:gd name="T5" fmla="*/ 39 h 417"/>
                  <a:gd name="T6" fmla="*/ 72 w 390"/>
                  <a:gd name="T7" fmla="*/ 23 h 417"/>
                  <a:gd name="T8" fmla="*/ 118 w 390"/>
                  <a:gd name="T9" fmla="*/ 23 h 417"/>
                  <a:gd name="T10" fmla="*/ 221 w 390"/>
                  <a:gd name="T11" fmla="*/ 66 h 417"/>
                  <a:gd name="T12" fmla="*/ 262 w 390"/>
                  <a:gd name="T13" fmla="*/ 79 h 417"/>
                  <a:gd name="T14" fmla="*/ 367 w 390"/>
                  <a:gd name="T15" fmla="*/ 84 h 417"/>
                  <a:gd name="T16" fmla="*/ 367 w 390"/>
                  <a:gd name="T17" fmla="*/ 130 h 417"/>
                  <a:gd name="T18" fmla="*/ 331 w 390"/>
                  <a:gd name="T19" fmla="*/ 110 h 417"/>
                  <a:gd name="T20" fmla="*/ 309 w 390"/>
                  <a:gd name="T21" fmla="*/ 139 h 417"/>
                  <a:gd name="T22" fmla="*/ 221 w 390"/>
                  <a:gd name="T23" fmla="*/ 132 h 417"/>
                  <a:gd name="T24" fmla="*/ 178 w 390"/>
                  <a:gd name="T25" fmla="*/ 147 h 417"/>
                  <a:gd name="T26" fmla="*/ 42 w 390"/>
                  <a:gd name="T27" fmla="*/ 118 h 417"/>
                  <a:gd name="T28" fmla="*/ 0 w 390"/>
                  <a:gd name="T29" fmla="*/ 106 h 417"/>
                  <a:gd name="T30" fmla="*/ 45 w 390"/>
                  <a:gd name="T31" fmla="*/ 102 h 417"/>
                  <a:gd name="T32" fmla="*/ 178 w 390"/>
                  <a:gd name="T33" fmla="*/ 102 h 417"/>
                  <a:gd name="T34" fmla="*/ 286 w 390"/>
                  <a:gd name="T35" fmla="*/ 112 h 417"/>
                  <a:gd name="T36" fmla="*/ 69 w 390"/>
                  <a:gd name="T37" fmla="*/ 215 h 417"/>
                  <a:gd name="T38" fmla="*/ 182 w 390"/>
                  <a:gd name="T39" fmla="*/ 205 h 417"/>
                  <a:gd name="T40" fmla="*/ 223 w 390"/>
                  <a:gd name="T41" fmla="*/ 196 h 417"/>
                  <a:gd name="T42" fmla="*/ 305 w 390"/>
                  <a:gd name="T43" fmla="*/ 170 h 417"/>
                  <a:gd name="T44" fmla="*/ 238 w 390"/>
                  <a:gd name="T45" fmla="*/ 184 h 417"/>
                  <a:gd name="T46" fmla="*/ 122 w 390"/>
                  <a:gd name="T47" fmla="*/ 171 h 417"/>
                  <a:gd name="T48" fmla="*/ 78 w 390"/>
                  <a:gd name="T49" fmla="*/ 163 h 417"/>
                  <a:gd name="T50" fmla="*/ 121 w 390"/>
                  <a:gd name="T51" fmla="*/ 155 h 417"/>
                  <a:gd name="T52" fmla="*/ 238 w 390"/>
                  <a:gd name="T53" fmla="*/ 139 h 417"/>
                  <a:gd name="T54" fmla="*/ 338 w 390"/>
                  <a:gd name="T55" fmla="*/ 155 h 417"/>
                  <a:gd name="T56" fmla="*/ 382 w 390"/>
                  <a:gd name="T57" fmla="*/ 163 h 417"/>
                  <a:gd name="T58" fmla="*/ 346 w 390"/>
                  <a:gd name="T59" fmla="*/ 181 h 417"/>
                  <a:gd name="T60" fmla="*/ 323 w 390"/>
                  <a:gd name="T61" fmla="*/ 206 h 417"/>
                  <a:gd name="T62" fmla="*/ 227 w 390"/>
                  <a:gd name="T63" fmla="*/ 212 h 417"/>
                  <a:gd name="T64" fmla="*/ 185 w 390"/>
                  <a:gd name="T65" fmla="*/ 221 h 417"/>
                  <a:gd name="T66" fmla="*/ 69 w 390"/>
                  <a:gd name="T67" fmla="*/ 261 h 417"/>
                  <a:gd name="T68" fmla="*/ 196 w 390"/>
                  <a:gd name="T69" fmla="*/ 307 h 417"/>
                  <a:gd name="T70" fmla="*/ 233 w 390"/>
                  <a:gd name="T71" fmla="*/ 289 h 417"/>
                  <a:gd name="T72" fmla="*/ 309 w 390"/>
                  <a:gd name="T73" fmla="*/ 250 h 417"/>
                  <a:gd name="T74" fmla="*/ 282 w 390"/>
                  <a:gd name="T75" fmla="*/ 245 h 417"/>
                  <a:gd name="T76" fmla="*/ 238 w 390"/>
                  <a:gd name="T77" fmla="*/ 271 h 417"/>
                  <a:gd name="T78" fmla="*/ 123 w 390"/>
                  <a:gd name="T79" fmla="*/ 302 h 417"/>
                  <a:gd name="T80" fmla="*/ 100 w 390"/>
                  <a:gd name="T81" fmla="*/ 327 h 417"/>
                  <a:gd name="T82" fmla="*/ 100 w 390"/>
                  <a:gd name="T83" fmla="*/ 282 h 417"/>
                  <a:gd name="T84" fmla="*/ 215 w 390"/>
                  <a:gd name="T85" fmla="*/ 247 h 417"/>
                  <a:gd name="T86" fmla="*/ 256 w 390"/>
                  <a:gd name="T87" fmla="*/ 235 h 417"/>
                  <a:gd name="T88" fmla="*/ 359 w 390"/>
                  <a:gd name="T89" fmla="*/ 201 h 417"/>
                  <a:gd name="T90" fmla="*/ 359 w 390"/>
                  <a:gd name="T91" fmla="*/ 246 h 417"/>
                  <a:gd name="T92" fmla="*/ 354 w 390"/>
                  <a:gd name="T93" fmla="*/ 250 h 417"/>
                  <a:gd name="T94" fmla="*/ 315 w 390"/>
                  <a:gd name="T95" fmla="*/ 266 h 417"/>
                  <a:gd name="T96" fmla="*/ 242 w 390"/>
                  <a:gd name="T97" fmla="*/ 303 h 417"/>
                  <a:gd name="T98" fmla="*/ 219 w 390"/>
                  <a:gd name="T99" fmla="*/ 330 h 417"/>
                  <a:gd name="T100" fmla="*/ 123 w 390"/>
                  <a:gd name="T101" fmla="*/ 386 h 417"/>
                  <a:gd name="T102" fmla="*/ 102 w 390"/>
                  <a:gd name="T103" fmla="*/ 417 h 417"/>
                  <a:gd name="T104" fmla="*/ 102 w 390"/>
                  <a:gd name="T105" fmla="*/ 372 h 417"/>
                  <a:gd name="T106" fmla="*/ 197 w 390"/>
                  <a:gd name="T107" fmla="*/ 31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0" h="417">
                    <a:moveTo>
                      <a:pt x="286" y="112"/>
                    </a:moveTo>
                    <a:cubicBezTo>
                      <a:pt x="287" y="108"/>
                      <a:pt x="289" y="105"/>
                      <a:pt x="291" y="102"/>
                    </a:cubicBezTo>
                    <a:cubicBezTo>
                      <a:pt x="281" y="100"/>
                      <a:pt x="269" y="97"/>
                      <a:pt x="257" y="94"/>
                    </a:cubicBezTo>
                    <a:cubicBezTo>
                      <a:pt x="253" y="99"/>
                      <a:pt x="247" y="103"/>
                      <a:pt x="239" y="103"/>
                    </a:cubicBezTo>
                    <a:cubicBezTo>
                      <a:pt x="227" y="103"/>
                      <a:pt x="217" y="94"/>
                      <a:pt x="217" y="82"/>
                    </a:cubicBezTo>
                    <a:cubicBezTo>
                      <a:pt x="184" y="71"/>
                      <a:pt x="148" y="57"/>
                      <a:pt x="110" y="39"/>
                    </a:cubicBezTo>
                    <a:cubicBezTo>
                      <a:pt x="106" y="43"/>
                      <a:pt x="101" y="46"/>
                      <a:pt x="95" y="46"/>
                    </a:cubicBezTo>
                    <a:cubicBezTo>
                      <a:pt x="82" y="46"/>
                      <a:pt x="72" y="35"/>
                      <a:pt x="72" y="23"/>
                    </a:cubicBezTo>
                    <a:cubicBezTo>
                      <a:pt x="72" y="10"/>
                      <a:pt x="82" y="0"/>
                      <a:pt x="95" y="0"/>
                    </a:cubicBezTo>
                    <a:cubicBezTo>
                      <a:pt x="107" y="0"/>
                      <a:pt x="118" y="10"/>
                      <a:pt x="118" y="23"/>
                    </a:cubicBezTo>
                    <a:cubicBezTo>
                      <a:pt x="118" y="24"/>
                      <a:pt x="118" y="24"/>
                      <a:pt x="117" y="25"/>
                    </a:cubicBezTo>
                    <a:cubicBezTo>
                      <a:pt x="149" y="40"/>
                      <a:pt x="184" y="54"/>
                      <a:pt x="221" y="66"/>
                    </a:cubicBezTo>
                    <a:cubicBezTo>
                      <a:pt x="225" y="61"/>
                      <a:pt x="232" y="58"/>
                      <a:pt x="239" y="58"/>
                    </a:cubicBezTo>
                    <a:cubicBezTo>
                      <a:pt x="251" y="58"/>
                      <a:pt x="261" y="67"/>
                      <a:pt x="262" y="79"/>
                    </a:cubicBezTo>
                    <a:cubicBezTo>
                      <a:pt x="291" y="87"/>
                      <a:pt x="320" y="93"/>
                      <a:pt x="347" y="97"/>
                    </a:cubicBezTo>
                    <a:cubicBezTo>
                      <a:pt x="351" y="89"/>
                      <a:pt x="359" y="84"/>
                      <a:pt x="367" y="84"/>
                    </a:cubicBezTo>
                    <a:cubicBezTo>
                      <a:pt x="380" y="84"/>
                      <a:pt x="390" y="94"/>
                      <a:pt x="390" y="107"/>
                    </a:cubicBezTo>
                    <a:cubicBezTo>
                      <a:pt x="390" y="120"/>
                      <a:pt x="380" y="130"/>
                      <a:pt x="367" y="130"/>
                    </a:cubicBezTo>
                    <a:cubicBezTo>
                      <a:pt x="357" y="130"/>
                      <a:pt x="348" y="122"/>
                      <a:pt x="345" y="112"/>
                    </a:cubicBezTo>
                    <a:cubicBezTo>
                      <a:pt x="341" y="112"/>
                      <a:pt x="336" y="111"/>
                      <a:pt x="331" y="110"/>
                    </a:cubicBezTo>
                    <a:cubicBezTo>
                      <a:pt x="331" y="112"/>
                      <a:pt x="331" y="114"/>
                      <a:pt x="331" y="116"/>
                    </a:cubicBezTo>
                    <a:cubicBezTo>
                      <a:pt x="331" y="129"/>
                      <a:pt x="321" y="139"/>
                      <a:pt x="309" y="139"/>
                    </a:cubicBezTo>
                    <a:cubicBezTo>
                      <a:pt x="300" y="139"/>
                      <a:pt x="293" y="134"/>
                      <a:pt x="289" y="127"/>
                    </a:cubicBezTo>
                    <a:cubicBezTo>
                      <a:pt x="273" y="129"/>
                      <a:pt x="250" y="131"/>
                      <a:pt x="221" y="132"/>
                    </a:cubicBezTo>
                    <a:cubicBezTo>
                      <a:pt x="214" y="132"/>
                      <a:pt x="207" y="132"/>
                      <a:pt x="199" y="132"/>
                    </a:cubicBezTo>
                    <a:cubicBezTo>
                      <a:pt x="196" y="141"/>
                      <a:pt x="187" y="147"/>
                      <a:pt x="178" y="147"/>
                    </a:cubicBezTo>
                    <a:cubicBezTo>
                      <a:pt x="168" y="147"/>
                      <a:pt x="159" y="141"/>
                      <a:pt x="156" y="132"/>
                    </a:cubicBezTo>
                    <a:cubicBezTo>
                      <a:pt x="121" y="130"/>
                      <a:pt x="82" y="126"/>
                      <a:pt x="42" y="118"/>
                    </a:cubicBezTo>
                    <a:cubicBezTo>
                      <a:pt x="38" y="124"/>
                      <a:pt x="31" y="128"/>
                      <a:pt x="23" y="128"/>
                    </a:cubicBezTo>
                    <a:cubicBezTo>
                      <a:pt x="10" y="128"/>
                      <a:pt x="0" y="118"/>
                      <a:pt x="0" y="106"/>
                    </a:cubicBezTo>
                    <a:cubicBezTo>
                      <a:pt x="0" y="93"/>
                      <a:pt x="10" y="83"/>
                      <a:pt x="23" y="83"/>
                    </a:cubicBezTo>
                    <a:cubicBezTo>
                      <a:pt x="34" y="83"/>
                      <a:pt x="44" y="91"/>
                      <a:pt x="45" y="102"/>
                    </a:cubicBezTo>
                    <a:cubicBezTo>
                      <a:pt x="80" y="109"/>
                      <a:pt x="118" y="114"/>
                      <a:pt x="157" y="116"/>
                    </a:cubicBezTo>
                    <a:cubicBezTo>
                      <a:pt x="160" y="107"/>
                      <a:pt x="168" y="102"/>
                      <a:pt x="178" y="102"/>
                    </a:cubicBezTo>
                    <a:cubicBezTo>
                      <a:pt x="188" y="102"/>
                      <a:pt x="196" y="108"/>
                      <a:pt x="199" y="117"/>
                    </a:cubicBezTo>
                    <a:cubicBezTo>
                      <a:pt x="229" y="117"/>
                      <a:pt x="259" y="115"/>
                      <a:pt x="286" y="112"/>
                    </a:cubicBezTo>
                    <a:close/>
                    <a:moveTo>
                      <a:pt x="47" y="238"/>
                    </a:moveTo>
                    <a:cubicBezTo>
                      <a:pt x="47" y="225"/>
                      <a:pt x="57" y="215"/>
                      <a:pt x="69" y="215"/>
                    </a:cubicBezTo>
                    <a:cubicBezTo>
                      <a:pt x="77" y="215"/>
                      <a:pt x="84" y="219"/>
                      <a:pt x="89" y="226"/>
                    </a:cubicBezTo>
                    <a:cubicBezTo>
                      <a:pt x="182" y="205"/>
                      <a:pt x="182" y="205"/>
                      <a:pt x="182" y="205"/>
                    </a:cubicBezTo>
                    <a:cubicBezTo>
                      <a:pt x="184" y="194"/>
                      <a:pt x="193" y="186"/>
                      <a:pt x="204" y="186"/>
                    </a:cubicBezTo>
                    <a:cubicBezTo>
                      <a:pt x="212" y="186"/>
                      <a:pt x="219" y="190"/>
                      <a:pt x="223" y="196"/>
                    </a:cubicBezTo>
                    <a:cubicBezTo>
                      <a:pt x="301" y="179"/>
                      <a:pt x="301" y="179"/>
                      <a:pt x="301" y="179"/>
                    </a:cubicBezTo>
                    <a:cubicBezTo>
                      <a:pt x="302" y="176"/>
                      <a:pt x="303" y="173"/>
                      <a:pt x="305" y="170"/>
                    </a:cubicBezTo>
                    <a:cubicBezTo>
                      <a:pt x="289" y="170"/>
                      <a:pt x="274" y="170"/>
                      <a:pt x="259" y="170"/>
                    </a:cubicBezTo>
                    <a:cubicBezTo>
                      <a:pt x="256" y="178"/>
                      <a:pt x="248" y="184"/>
                      <a:pt x="238" y="184"/>
                    </a:cubicBezTo>
                    <a:cubicBezTo>
                      <a:pt x="228" y="184"/>
                      <a:pt x="220" y="178"/>
                      <a:pt x="217" y="170"/>
                    </a:cubicBezTo>
                    <a:cubicBezTo>
                      <a:pt x="176" y="170"/>
                      <a:pt x="142" y="170"/>
                      <a:pt x="122" y="171"/>
                    </a:cubicBezTo>
                    <a:cubicBezTo>
                      <a:pt x="119" y="180"/>
                      <a:pt x="110" y="186"/>
                      <a:pt x="100" y="186"/>
                    </a:cubicBezTo>
                    <a:cubicBezTo>
                      <a:pt x="88" y="186"/>
                      <a:pt x="78" y="176"/>
                      <a:pt x="78" y="163"/>
                    </a:cubicBezTo>
                    <a:cubicBezTo>
                      <a:pt x="78" y="151"/>
                      <a:pt x="88" y="140"/>
                      <a:pt x="100" y="140"/>
                    </a:cubicBezTo>
                    <a:cubicBezTo>
                      <a:pt x="110" y="140"/>
                      <a:pt x="118" y="146"/>
                      <a:pt x="121" y="155"/>
                    </a:cubicBezTo>
                    <a:cubicBezTo>
                      <a:pt x="142" y="154"/>
                      <a:pt x="176" y="154"/>
                      <a:pt x="217" y="154"/>
                    </a:cubicBezTo>
                    <a:cubicBezTo>
                      <a:pt x="220" y="145"/>
                      <a:pt x="228" y="139"/>
                      <a:pt x="238" y="139"/>
                    </a:cubicBezTo>
                    <a:cubicBezTo>
                      <a:pt x="248" y="139"/>
                      <a:pt x="256" y="145"/>
                      <a:pt x="259" y="154"/>
                    </a:cubicBezTo>
                    <a:cubicBezTo>
                      <a:pt x="285" y="154"/>
                      <a:pt x="312" y="154"/>
                      <a:pt x="338" y="155"/>
                    </a:cubicBezTo>
                    <a:cubicBezTo>
                      <a:pt x="342" y="146"/>
                      <a:pt x="350" y="140"/>
                      <a:pt x="359" y="140"/>
                    </a:cubicBezTo>
                    <a:cubicBezTo>
                      <a:pt x="372" y="140"/>
                      <a:pt x="382" y="151"/>
                      <a:pt x="382" y="163"/>
                    </a:cubicBezTo>
                    <a:cubicBezTo>
                      <a:pt x="382" y="176"/>
                      <a:pt x="372" y="186"/>
                      <a:pt x="359" y="186"/>
                    </a:cubicBezTo>
                    <a:cubicBezTo>
                      <a:pt x="354" y="186"/>
                      <a:pt x="350" y="184"/>
                      <a:pt x="346" y="181"/>
                    </a:cubicBezTo>
                    <a:cubicBezTo>
                      <a:pt x="346" y="182"/>
                      <a:pt x="346" y="183"/>
                      <a:pt x="346" y="183"/>
                    </a:cubicBezTo>
                    <a:cubicBezTo>
                      <a:pt x="346" y="196"/>
                      <a:pt x="336" y="206"/>
                      <a:pt x="323" y="206"/>
                    </a:cubicBezTo>
                    <a:cubicBezTo>
                      <a:pt x="315" y="206"/>
                      <a:pt x="308" y="201"/>
                      <a:pt x="304" y="195"/>
                    </a:cubicBezTo>
                    <a:cubicBezTo>
                      <a:pt x="227" y="212"/>
                      <a:pt x="227" y="212"/>
                      <a:pt x="227" y="212"/>
                    </a:cubicBezTo>
                    <a:cubicBezTo>
                      <a:pt x="225" y="223"/>
                      <a:pt x="216" y="231"/>
                      <a:pt x="204" y="231"/>
                    </a:cubicBezTo>
                    <a:cubicBezTo>
                      <a:pt x="196" y="231"/>
                      <a:pt x="189" y="227"/>
                      <a:pt x="185" y="221"/>
                    </a:cubicBezTo>
                    <a:cubicBezTo>
                      <a:pt x="92" y="241"/>
                      <a:pt x="92" y="241"/>
                      <a:pt x="92" y="241"/>
                    </a:cubicBezTo>
                    <a:cubicBezTo>
                      <a:pt x="90" y="252"/>
                      <a:pt x="81" y="261"/>
                      <a:pt x="69" y="261"/>
                    </a:cubicBezTo>
                    <a:cubicBezTo>
                      <a:pt x="57" y="261"/>
                      <a:pt x="47" y="250"/>
                      <a:pt x="47" y="238"/>
                    </a:cubicBezTo>
                    <a:close/>
                    <a:moveTo>
                      <a:pt x="196" y="307"/>
                    </a:moveTo>
                    <a:cubicBezTo>
                      <a:pt x="196" y="295"/>
                      <a:pt x="207" y="285"/>
                      <a:pt x="219" y="285"/>
                    </a:cubicBezTo>
                    <a:cubicBezTo>
                      <a:pt x="224" y="285"/>
                      <a:pt x="229" y="286"/>
                      <a:pt x="233" y="289"/>
                    </a:cubicBezTo>
                    <a:cubicBezTo>
                      <a:pt x="258" y="274"/>
                      <a:pt x="284" y="261"/>
                      <a:pt x="309" y="250"/>
                    </a:cubicBezTo>
                    <a:cubicBezTo>
                      <a:pt x="309" y="250"/>
                      <a:pt x="309" y="250"/>
                      <a:pt x="309" y="250"/>
                    </a:cubicBezTo>
                    <a:cubicBezTo>
                      <a:pt x="309" y="246"/>
                      <a:pt x="310" y="242"/>
                      <a:pt x="312" y="238"/>
                    </a:cubicBezTo>
                    <a:cubicBezTo>
                      <a:pt x="303" y="240"/>
                      <a:pt x="293" y="242"/>
                      <a:pt x="282" y="245"/>
                    </a:cubicBezTo>
                    <a:cubicBezTo>
                      <a:pt x="275" y="247"/>
                      <a:pt x="268" y="248"/>
                      <a:pt x="261" y="250"/>
                    </a:cubicBezTo>
                    <a:cubicBezTo>
                      <a:pt x="260" y="262"/>
                      <a:pt x="250" y="271"/>
                      <a:pt x="238" y="271"/>
                    </a:cubicBezTo>
                    <a:cubicBezTo>
                      <a:pt x="231" y="271"/>
                      <a:pt x="224" y="268"/>
                      <a:pt x="220" y="262"/>
                    </a:cubicBezTo>
                    <a:cubicBezTo>
                      <a:pt x="190" y="272"/>
                      <a:pt x="157" y="285"/>
                      <a:pt x="123" y="302"/>
                    </a:cubicBezTo>
                    <a:cubicBezTo>
                      <a:pt x="123" y="303"/>
                      <a:pt x="123" y="304"/>
                      <a:pt x="123" y="305"/>
                    </a:cubicBezTo>
                    <a:cubicBezTo>
                      <a:pt x="123" y="317"/>
                      <a:pt x="113" y="327"/>
                      <a:pt x="100" y="327"/>
                    </a:cubicBezTo>
                    <a:cubicBezTo>
                      <a:pt x="88" y="327"/>
                      <a:pt x="78" y="317"/>
                      <a:pt x="78" y="305"/>
                    </a:cubicBezTo>
                    <a:cubicBezTo>
                      <a:pt x="78" y="292"/>
                      <a:pt x="88" y="282"/>
                      <a:pt x="100" y="282"/>
                    </a:cubicBezTo>
                    <a:cubicBezTo>
                      <a:pt x="106" y="282"/>
                      <a:pt x="111" y="284"/>
                      <a:pt x="115" y="288"/>
                    </a:cubicBezTo>
                    <a:cubicBezTo>
                      <a:pt x="145" y="273"/>
                      <a:pt x="180" y="259"/>
                      <a:pt x="215" y="247"/>
                    </a:cubicBezTo>
                    <a:cubicBezTo>
                      <a:pt x="216" y="235"/>
                      <a:pt x="226" y="226"/>
                      <a:pt x="238" y="226"/>
                    </a:cubicBezTo>
                    <a:cubicBezTo>
                      <a:pt x="245" y="226"/>
                      <a:pt x="252" y="229"/>
                      <a:pt x="256" y="235"/>
                    </a:cubicBezTo>
                    <a:cubicBezTo>
                      <a:pt x="284" y="227"/>
                      <a:pt x="311" y="221"/>
                      <a:pt x="337" y="218"/>
                    </a:cubicBezTo>
                    <a:cubicBezTo>
                      <a:pt x="340" y="208"/>
                      <a:pt x="349" y="201"/>
                      <a:pt x="359" y="201"/>
                    </a:cubicBezTo>
                    <a:cubicBezTo>
                      <a:pt x="372" y="201"/>
                      <a:pt x="382" y="211"/>
                      <a:pt x="382" y="223"/>
                    </a:cubicBezTo>
                    <a:cubicBezTo>
                      <a:pt x="382" y="236"/>
                      <a:pt x="372" y="246"/>
                      <a:pt x="359" y="246"/>
                    </a:cubicBezTo>
                    <a:cubicBezTo>
                      <a:pt x="357" y="246"/>
                      <a:pt x="355" y="246"/>
                      <a:pt x="354" y="245"/>
                    </a:cubicBezTo>
                    <a:cubicBezTo>
                      <a:pt x="354" y="247"/>
                      <a:pt x="354" y="248"/>
                      <a:pt x="354" y="250"/>
                    </a:cubicBezTo>
                    <a:cubicBezTo>
                      <a:pt x="354" y="263"/>
                      <a:pt x="344" y="273"/>
                      <a:pt x="331" y="273"/>
                    </a:cubicBezTo>
                    <a:cubicBezTo>
                      <a:pt x="325" y="273"/>
                      <a:pt x="319" y="270"/>
                      <a:pt x="315" y="266"/>
                    </a:cubicBezTo>
                    <a:cubicBezTo>
                      <a:pt x="302" y="271"/>
                      <a:pt x="284" y="280"/>
                      <a:pt x="262" y="292"/>
                    </a:cubicBezTo>
                    <a:cubicBezTo>
                      <a:pt x="255" y="295"/>
                      <a:pt x="249" y="299"/>
                      <a:pt x="242" y="303"/>
                    </a:cubicBezTo>
                    <a:cubicBezTo>
                      <a:pt x="242" y="305"/>
                      <a:pt x="242" y="306"/>
                      <a:pt x="242" y="307"/>
                    </a:cubicBezTo>
                    <a:cubicBezTo>
                      <a:pt x="242" y="320"/>
                      <a:pt x="232" y="330"/>
                      <a:pt x="219" y="330"/>
                    </a:cubicBezTo>
                    <a:cubicBezTo>
                      <a:pt x="214" y="330"/>
                      <a:pt x="209" y="328"/>
                      <a:pt x="205" y="325"/>
                    </a:cubicBezTo>
                    <a:cubicBezTo>
                      <a:pt x="179" y="342"/>
                      <a:pt x="151" y="363"/>
                      <a:pt x="123" y="386"/>
                    </a:cubicBezTo>
                    <a:cubicBezTo>
                      <a:pt x="124" y="389"/>
                      <a:pt x="124" y="391"/>
                      <a:pt x="124" y="394"/>
                    </a:cubicBezTo>
                    <a:cubicBezTo>
                      <a:pt x="124" y="407"/>
                      <a:pt x="114" y="417"/>
                      <a:pt x="102" y="417"/>
                    </a:cubicBezTo>
                    <a:cubicBezTo>
                      <a:pt x="89" y="417"/>
                      <a:pt x="79" y="407"/>
                      <a:pt x="79" y="394"/>
                    </a:cubicBezTo>
                    <a:cubicBezTo>
                      <a:pt x="79" y="382"/>
                      <a:pt x="89" y="372"/>
                      <a:pt x="102" y="372"/>
                    </a:cubicBezTo>
                    <a:cubicBezTo>
                      <a:pt x="105" y="372"/>
                      <a:pt x="109" y="373"/>
                      <a:pt x="112" y="374"/>
                    </a:cubicBezTo>
                    <a:cubicBezTo>
                      <a:pt x="137" y="353"/>
                      <a:pt x="166" y="332"/>
                      <a:pt x="197" y="312"/>
                    </a:cubicBezTo>
                    <a:cubicBezTo>
                      <a:pt x="197" y="310"/>
                      <a:pt x="196" y="309"/>
                      <a:pt x="196" y="307"/>
                    </a:cubicBez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sz="2400"/>
              </a:p>
            </p:txBody>
          </p:sp>
        </p:grpSp>
      </p:grpSp>
      <p:grpSp>
        <p:nvGrpSpPr>
          <p:cNvPr id="245" name="Grupo 244">
            <a:extLst>
              <a:ext uri="{FF2B5EF4-FFF2-40B4-BE49-F238E27FC236}">
                <a16:creationId xmlns:a16="http://schemas.microsoft.com/office/drawing/2014/main" id="{940361EE-FE23-4404-93FC-3953FC599CC1}"/>
              </a:ext>
            </a:extLst>
          </p:cNvPr>
          <p:cNvGrpSpPr/>
          <p:nvPr userDrawn="1"/>
        </p:nvGrpSpPr>
        <p:grpSpPr>
          <a:xfrm>
            <a:off x="683409" y="3547736"/>
            <a:ext cx="10817400" cy="25200"/>
            <a:chOff x="683409" y="3547736"/>
            <a:chExt cx="10817400" cy="25200"/>
          </a:xfrm>
          <a:solidFill>
            <a:schemeClr val="bg1">
              <a:lumMod val="65000"/>
            </a:schemeClr>
          </a:solidFill>
        </p:grpSpPr>
        <p:sp>
          <p:nvSpPr>
            <p:cNvPr id="156" name="Rectangle 27">
              <a:extLst>
                <a:ext uri="{FF2B5EF4-FFF2-40B4-BE49-F238E27FC236}">
                  <a16:creationId xmlns:a16="http://schemas.microsoft.com/office/drawing/2014/main" id="{C0B0C5DF-DE72-4471-BF1C-921A8E565B9D}"/>
                </a:ext>
              </a:extLst>
            </p:cNvPr>
            <p:cNvSpPr>
              <a:spLocks noChangeArrowheads="1"/>
            </p:cNvSpPr>
            <p:nvPr/>
          </p:nvSpPr>
          <p:spPr bwMode="auto">
            <a:xfrm>
              <a:off x="683409"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7" name="Rectangle 27">
              <a:extLst>
                <a:ext uri="{FF2B5EF4-FFF2-40B4-BE49-F238E27FC236}">
                  <a16:creationId xmlns:a16="http://schemas.microsoft.com/office/drawing/2014/main" id="{194BEECA-0607-4CA0-B2A7-7163FF3E0161}"/>
                </a:ext>
              </a:extLst>
            </p:cNvPr>
            <p:cNvSpPr>
              <a:spLocks noChangeArrowheads="1"/>
            </p:cNvSpPr>
            <p:nvPr userDrawn="1"/>
          </p:nvSpPr>
          <p:spPr bwMode="auto">
            <a:xfrm>
              <a:off x="883265"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8" name="Rectangle 27">
              <a:extLst>
                <a:ext uri="{FF2B5EF4-FFF2-40B4-BE49-F238E27FC236}">
                  <a16:creationId xmlns:a16="http://schemas.microsoft.com/office/drawing/2014/main" id="{CBC5EA5F-13F2-43A9-A259-3530B69A8802}"/>
                </a:ext>
              </a:extLst>
            </p:cNvPr>
            <p:cNvSpPr>
              <a:spLocks noChangeArrowheads="1"/>
            </p:cNvSpPr>
            <p:nvPr userDrawn="1"/>
          </p:nvSpPr>
          <p:spPr bwMode="auto">
            <a:xfrm>
              <a:off x="1083121"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9" name="Rectangle 27">
              <a:extLst>
                <a:ext uri="{FF2B5EF4-FFF2-40B4-BE49-F238E27FC236}">
                  <a16:creationId xmlns:a16="http://schemas.microsoft.com/office/drawing/2014/main" id="{101C434B-E3DA-47E4-86B9-37567A6380CE}"/>
                </a:ext>
              </a:extLst>
            </p:cNvPr>
            <p:cNvSpPr>
              <a:spLocks noChangeArrowheads="1"/>
            </p:cNvSpPr>
            <p:nvPr userDrawn="1"/>
          </p:nvSpPr>
          <p:spPr bwMode="auto">
            <a:xfrm>
              <a:off x="1282977"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0" name="Rectangle 27">
              <a:extLst>
                <a:ext uri="{FF2B5EF4-FFF2-40B4-BE49-F238E27FC236}">
                  <a16:creationId xmlns:a16="http://schemas.microsoft.com/office/drawing/2014/main" id="{B159568B-CB82-47D1-BA02-37A34ED653E4}"/>
                </a:ext>
              </a:extLst>
            </p:cNvPr>
            <p:cNvSpPr>
              <a:spLocks noChangeArrowheads="1"/>
            </p:cNvSpPr>
            <p:nvPr userDrawn="1"/>
          </p:nvSpPr>
          <p:spPr bwMode="auto">
            <a:xfrm>
              <a:off x="1482833"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1" name="Rectangle 27">
              <a:extLst>
                <a:ext uri="{FF2B5EF4-FFF2-40B4-BE49-F238E27FC236}">
                  <a16:creationId xmlns:a16="http://schemas.microsoft.com/office/drawing/2014/main" id="{7D5D1B7D-1B6C-463F-BAD3-A0B7580766E5}"/>
                </a:ext>
              </a:extLst>
            </p:cNvPr>
            <p:cNvSpPr>
              <a:spLocks noChangeArrowheads="1"/>
            </p:cNvSpPr>
            <p:nvPr userDrawn="1"/>
          </p:nvSpPr>
          <p:spPr bwMode="auto">
            <a:xfrm>
              <a:off x="1682689"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2" name="Rectangle 27">
              <a:extLst>
                <a:ext uri="{FF2B5EF4-FFF2-40B4-BE49-F238E27FC236}">
                  <a16:creationId xmlns:a16="http://schemas.microsoft.com/office/drawing/2014/main" id="{B309019A-1B54-47FF-B5F3-1CD354F0ABC0}"/>
                </a:ext>
              </a:extLst>
            </p:cNvPr>
            <p:cNvSpPr>
              <a:spLocks noChangeArrowheads="1"/>
            </p:cNvSpPr>
            <p:nvPr userDrawn="1"/>
          </p:nvSpPr>
          <p:spPr bwMode="auto">
            <a:xfrm>
              <a:off x="1882545"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3" name="Rectangle 27">
              <a:extLst>
                <a:ext uri="{FF2B5EF4-FFF2-40B4-BE49-F238E27FC236}">
                  <a16:creationId xmlns:a16="http://schemas.microsoft.com/office/drawing/2014/main" id="{3F12254C-69CA-452B-8375-02E8D00B2E2C}"/>
                </a:ext>
              </a:extLst>
            </p:cNvPr>
            <p:cNvSpPr>
              <a:spLocks noChangeArrowheads="1"/>
            </p:cNvSpPr>
            <p:nvPr userDrawn="1"/>
          </p:nvSpPr>
          <p:spPr bwMode="auto">
            <a:xfrm>
              <a:off x="2082401"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4" name="Rectangle 27">
              <a:extLst>
                <a:ext uri="{FF2B5EF4-FFF2-40B4-BE49-F238E27FC236}">
                  <a16:creationId xmlns:a16="http://schemas.microsoft.com/office/drawing/2014/main" id="{DBFD5E38-7C2F-4DAD-B403-FD7CB4428A79}"/>
                </a:ext>
              </a:extLst>
            </p:cNvPr>
            <p:cNvSpPr>
              <a:spLocks noChangeArrowheads="1"/>
            </p:cNvSpPr>
            <p:nvPr userDrawn="1"/>
          </p:nvSpPr>
          <p:spPr bwMode="auto">
            <a:xfrm>
              <a:off x="2282257"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5" name="Rectangle 27">
              <a:extLst>
                <a:ext uri="{FF2B5EF4-FFF2-40B4-BE49-F238E27FC236}">
                  <a16:creationId xmlns:a16="http://schemas.microsoft.com/office/drawing/2014/main" id="{BC6CDAF1-80BD-47D7-B38D-5015FEE00867}"/>
                </a:ext>
              </a:extLst>
            </p:cNvPr>
            <p:cNvSpPr>
              <a:spLocks noChangeArrowheads="1"/>
            </p:cNvSpPr>
            <p:nvPr userDrawn="1"/>
          </p:nvSpPr>
          <p:spPr bwMode="auto">
            <a:xfrm>
              <a:off x="2482113"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6" name="Rectangle 27">
              <a:extLst>
                <a:ext uri="{FF2B5EF4-FFF2-40B4-BE49-F238E27FC236}">
                  <a16:creationId xmlns:a16="http://schemas.microsoft.com/office/drawing/2014/main" id="{2885D5D5-9DFC-4102-B947-FE5077AA42C1}"/>
                </a:ext>
              </a:extLst>
            </p:cNvPr>
            <p:cNvSpPr>
              <a:spLocks noChangeArrowheads="1"/>
            </p:cNvSpPr>
            <p:nvPr userDrawn="1"/>
          </p:nvSpPr>
          <p:spPr bwMode="auto">
            <a:xfrm>
              <a:off x="2681969"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7" name="Rectangle 27">
              <a:extLst>
                <a:ext uri="{FF2B5EF4-FFF2-40B4-BE49-F238E27FC236}">
                  <a16:creationId xmlns:a16="http://schemas.microsoft.com/office/drawing/2014/main" id="{CC2A59F6-239B-4E91-B6F7-ED34CF7CF897}"/>
                </a:ext>
              </a:extLst>
            </p:cNvPr>
            <p:cNvSpPr>
              <a:spLocks noChangeArrowheads="1"/>
            </p:cNvSpPr>
            <p:nvPr userDrawn="1"/>
          </p:nvSpPr>
          <p:spPr bwMode="auto">
            <a:xfrm>
              <a:off x="2881825"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8" name="Rectangle 27">
              <a:extLst>
                <a:ext uri="{FF2B5EF4-FFF2-40B4-BE49-F238E27FC236}">
                  <a16:creationId xmlns:a16="http://schemas.microsoft.com/office/drawing/2014/main" id="{68046CF8-26A2-41D3-B5EF-E58FCE7C5114}"/>
                </a:ext>
              </a:extLst>
            </p:cNvPr>
            <p:cNvSpPr>
              <a:spLocks noChangeArrowheads="1"/>
            </p:cNvSpPr>
            <p:nvPr userDrawn="1"/>
          </p:nvSpPr>
          <p:spPr bwMode="auto">
            <a:xfrm>
              <a:off x="3081681"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9" name="Rectangle 27">
              <a:extLst>
                <a:ext uri="{FF2B5EF4-FFF2-40B4-BE49-F238E27FC236}">
                  <a16:creationId xmlns:a16="http://schemas.microsoft.com/office/drawing/2014/main" id="{1E9BE0F8-4BE9-42C2-9F58-D0B7E6AFA499}"/>
                </a:ext>
              </a:extLst>
            </p:cNvPr>
            <p:cNvSpPr>
              <a:spLocks noChangeArrowheads="1"/>
            </p:cNvSpPr>
            <p:nvPr userDrawn="1"/>
          </p:nvSpPr>
          <p:spPr bwMode="auto">
            <a:xfrm>
              <a:off x="3281537"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0" name="Rectangle 27">
              <a:extLst>
                <a:ext uri="{FF2B5EF4-FFF2-40B4-BE49-F238E27FC236}">
                  <a16:creationId xmlns:a16="http://schemas.microsoft.com/office/drawing/2014/main" id="{10F6131E-2420-431E-BBB1-8DD0F92DFD16}"/>
                </a:ext>
              </a:extLst>
            </p:cNvPr>
            <p:cNvSpPr>
              <a:spLocks noChangeArrowheads="1"/>
            </p:cNvSpPr>
            <p:nvPr userDrawn="1"/>
          </p:nvSpPr>
          <p:spPr bwMode="auto">
            <a:xfrm>
              <a:off x="3481393"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1" name="Rectangle 27">
              <a:extLst>
                <a:ext uri="{FF2B5EF4-FFF2-40B4-BE49-F238E27FC236}">
                  <a16:creationId xmlns:a16="http://schemas.microsoft.com/office/drawing/2014/main" id="{A6D4E99D-12E0-449E-8A1E-44AAA5231D85}"/>
                </a:ext>
              </a:extLst>
            </p:cNvPr>
            <p:cNvSpPr>
              <a:spLocks noChangeArrowheads="1"/>
            </p:cNvSpPr>
            <p:nvPr userDrawn="1"/>
          </p:nvSpPr>
          <p:spPr bwMode="auto">
            <a:xfrm>
              <a:off x="3681249"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2" name="Rectangle 27">
              <a:extLst>
                <a:ext uri="{FF2B5EF4-FFF2-40B4-BE49-F238E27FC236}">
                  <a16:creationId xmlns:a16="http://schemas.microsoft.com/office/drawing/2014/main" id="{ADDCEFD7-093B-4578-8CE7-9C781A26F30C}"/>
                </a:ext>
              </a:extLst>
            </p:cNvPr>
            <p:cNvSpPr>
              <a:spLocks noChangeArrowheads="1"/>
            </p:cNvSpPr>
            <p:nvPr userDrawn="1"/>
          </p:nvSpPr>
          <p:spPr bwMode="auto">
            <a:xfrm>
              <a:off x="3881105"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3" name="Rectangle 27">
              <a:extLst>
                <a:ext uri="{FF2B5EF4-FFF2-40B4-BE49-F238E27FC236}">
                  <a16:creationId xmlns:a16="http://schemas.microsoft.com/office/drawing/2014/main" id="{1D2C926D-6A54-4777-A785-F51B6834ABDC}"/>
                </a:ext>
              </a:extLst>
            </p:cNvPr>
            <p:cNvSpPr>
              <a:spLocks noChangeArrowheads="1"/>
            </p:cNvSpPr>
            <p:nvPr userDrawn="1"/>
          </p:nvSpPr>
          <p:spPr bwMode="auto">
            <a:xfrm>
              <a:off x="4080961"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4" name="Rectangle 27">
              <a:extLst>
                <a:ext uri="{FF2B5EF4-FFF2-40B4-BE49-F238E27FC236}">
                  <a16:creationId xmlns:a16="http://schemas.microsoft.com/office/drawing/2014/main" id="{FCAF31BA-5704-4446-9369-9730C37A6E51}"/>
                </a:ext>
              </a:extLst>
            </p:cNvPr>
            <p:cNvSpPr>
              <a:spLocks noChangeArrowheads="1"/>
            </p:cNvSpPr>
            <p:nvPr userDrawn="1"/>
          </p:nvSpPr>
          <p:spPr bwMode="auto">
            <a:xfrm>
              <a:off x="4280817"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5" name="Rectangle 27">
              <a:extLst>
                <a:ext uri="{FF2B5EF4-FFF2-40B4-BE49-F238E27FC236}">
                  <a16:creationId xmlns:a16="http://schemas.microsoft.com/office/drawing/2014/main" id="{E78709CD-359E-404B-ABDF-D8668D171CAA}"/>
                </a:ext>
              </a:extLst>
            </p:cNvPr>
            <p:cNvSpPr>
              <a:spLocks noChangeArrowheads="1"/>
            </p:cNvSpPr>
            <p:nvPr userDrawn="1"/>
          </p:nvSpPr>
          <p:spPr bwMode="auto">
            <a:xfrm>
              <a:off x="4480673"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6" name="Rectangle 27">
              <a:extLst>
                <a:ext uri="{FF2B5EF4-FFF2-40B4-BE49-F238E27FC236}">
                  <a16:creationId xmlns:a16="http://schemas.microsoft.com/office/drawing/2014/main" id="{221145C0-F60B-4C18-80CE-20526ABAC4F9}"/>
                </a:ext>
              </a:extLst>
            </p:cNvPr>
            <p:cNvSpPr>
              <a:spLocks noChangeArrowheads="1"/>
            </p:cNvSpPr>
            <p:nvPr userDrawn="1"/>
          </p:nvSpPr>
          <p:spPr bwMode="auto">
            <a:xfrm>
              <a:off x="4680529"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7" name="Rectangle 27">
              <a:extLst>
                <a:ext uri="{FF2B5EF4-FFF2-40B4-BE49-F238E27FC236}">
                  <a16:creationId xmlns:a16="http://schemas.microsoft.com/office/drawing/2014/main" id="{DB77D189-D0E0-4FF8-8980-E4DBB875FD9E}"/>
                </a:ext>
              </a:extLst>
            </p:cNvPr>
            <p:cNvSpPr>
              <a:spLocks noChangeArrowheads="1"/>
            </p:cNvSpPr>
            <p:nvPr userDrawn="1"/>
          </p:nvSpPr>
          <p:spPr bwMode="auto">
            <a:xfrm>
              <a:off x="4880385"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8" name="Rectangle 27">
              <a:extLst>
                <a:ext uri="{FF2B5EF4-FFF2-40B4-BE49-F238E27FC236}">
                  <a16:creationId xmlns:a16="http://schemas.microsoft.com/office/drawing/2014/main" id="{B6445597-0350-45FE-946D-E56F72C522CF}"/>
                </a:ext>
              </a:extLst>
            </p:cNvPr>
            <p:cNvSpPr>
              <a:spLocks noChangeArrowheads="1"/>
            </p:cNvSpPr>
            <p:nvPr userDrawn="1"/>
          </p:nvSpPr>
          <p:spPr bwMode="auto">
            <a:xfrm>
              <a:off x="5080241"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9" name="Rectangle 27">
              <a:extLst>
                <a:ext uri="{FF2B5EF4-FFF2-40B4-BE49-F238E27FC236}">
                  <a16:creationId xmlns:a16="http://schemas.microsoft.com/office/drawing/2014/main" id="{AAC49DB7-7D04-4AC6-A473-C2EF264379F2}"/>
                </a:ext>
              </a:extLst>
            </p:cNvPr>
            <p:cNvSpPr>
              <a:spLocks noChangeArrowheads="1"/>
            </p:cNvSpPr>
            <p:nvPr userDrawn="1"/>
          </p:nvSpPr>
          <p:spPr bwMode="auto">
            <a:xfrm>
              <a:off x="5280097"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0" name="Rectangle 27">
              <a:extLst>
                <a:ext uri="{FF2B5EF4-FFF2-40B4-BE49-F238E27FC236}">
                  <a16:creationId xmlns:a16="http://schemas.microsoft.com/office/drawing/2014/main" id="{683F8FC6-8095-4BCB-BDDA-5E61BB849D94}"/>
                </a:ext>
              </a:extLst>
            </p:cNvPr>
            <p:cNvSpPr>
              <a:spLocks noChangeArrowheads="1"/>
            </p:cNvSpPr>
            <p:nvPr userDrawn="1"/>
          </p:nvSpPr>
          <p:spPr bwMode="auto">
            <a:xfrm>
              <a:off x="5479953"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1" name="Rectangle 27">
              <a:extLst>
                <a:ext uri="{FF2B5EF4-FFF2-40B4-BE49-F238E27FC236}">
                  <a16:creationId xmlns:a16="http://schemas.microsoft.com/office/drawing/2014/main" id="{621E2FC1-49F1-4A4A-960B-1DA0C4A32B6B}"/>
                </a:ext>
              </a:extLst>
            </p:cNvPr>
            <p:cNvSpPr>
              <a:spLocks noChangeArrowheads="1"/>
            </p:cNvSpPr>
            <p:nvPr userDrawn="1"/>
          </p:nvSpPr>
          <p:spPr bwMode="auto">
            <a:xfrm>
              <a:off x="5679809"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2" name="Rectangle 27">
              <a:extLst>
                <a:ext uri="{FF2B5EF4-FFF2-40B4-BE49-F238E27FC236}">
                  <a16:creationId xmlns:a16="http://schemas.microsoft.com/office/drawing/2014/main" id="{14801D3F-BCC9-42B9-842F-9CCAE1D6D937}"/>
                </a:ext>
              </a:extLst>
            </p:cNvPr>
            <p:cNvSpPr>
              <a:spLocks noChangeArrowheads="1"/>
            </p:cNvSpPr>
            <p:nvPr userDrawn="1"/>
          </p:nvSpPr>
          <p:spPr bwMode="auto">
            <a:xfrm>
              <a:off x="5879665"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3" name="Rectangle 27">
              <a:extLst>
                <a:ext uri="{FF2B5EF4-FFF2-40B4-BE49-F238E27FC236}">
                  <a16:creationId xmlns:a16="http://schemas.microsoft.com/office/drawing/2014/main" id="{041EF90D-659E-455A-9C2B-7888D87421D8}"/>
                </a:ext>
              </a:extLst>
            </p:cNvPr>
            <p:cNvSpPr>
              <a:spLocks noChangeArrowheads="1"/>
            </p:cNvSpPr>
            <p:nvPr userDrawn="1"/>
          </p:nvSpPr>
          <p:spPr bwMode="auto">
            <a:xfrm>
              <a:off x="6079521"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4" name="Rectangle 27">
              <a:extLst>
                <a:ext uri="{FF2B5EF4-FFF2-40B4-BE49-F238E27FC236}">
                  <a16:creationId xmlns:a16="http://schemas.microsoft.com/office/drawing/2014/main" id="{005403D2-99CA-474C-9512-D6136421D353}"/>
                </a:ext>
              </a:extLst>
            </p:cNvPr>
            <p:cNvSpPr>
              <a:spLocks noChangeArrowheads="1"/>
            </p:cNvSpPr>
            <p:nvPr userDrawn="1"/>
          </p:nvSpPr>
          <p:spPr bwMode="auto">
            <a:xfrm>
              <a:off x="6279377"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5" name="Rectangle 27">
              <a:extLst>
                <a:ext uri="{FF2B5EF4-FFF2-40B4-BE49-F238E27FC236}">
                  <a16:creationId xmlns:a16="http://schemas.microsoft.com/office/drawing/2014/main" id="{9EFA3950-B752-4643-BDDC-C2525D16FC33}"/>
                </a:ext>
              </a:extLst>
            </p:cNvPr>
            <p:cNvSpPr>
              <a:spLocks noChangeArrowheads="1"/>
            </p:cNvSpPr>
            <p:nvPr userDrawn="1"/>
          </p:nvSpPr>
          <p:spPr bwMode="auto">
            <a:xfrm>
              <a:off x="6479233"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6" name="Rectangle 27">
              <a:extLst>
                <a:ext uri="{FF2B5EF4-FFF2-40B4-BE49-F238E27FC236}">
                  <a16:creationId xmlns:a16="http://schemas.microsoft.com/office/drawing/2014/main" id="{574B55B6-2576-4BBC-88B7-B977B3673946}"/>
                </a:ext>
              </a:extLst>
            </p:cNvPr>
            <p:cNvSpPr>
              <a:spLocks noChangeArrowheads="1"/>
            </p:cNvSpPr>
            <p:nvPr userDrawn="1"/>
          </p:nvSpPr>
          <p:spPr bwMode="auto">
            <a:xfrm>
              <a:off x="6679089"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7" name="Rectangle 27">
              <a:extLst>
                <a:ext uri="{FF2B5EF4-FFF2-40B4-BE49-F238E27FC236}">
                  <a16:creationId xmlns:a16="http://schemas.microsoft.com/office/drawing/2014/main" id="{DF4CE267-0B61-4E48-B0DF-AB3456499716}"/>
                </a:ext>
              </a:extLst>
            </p:cNvPr>
            <p:cNvSpPr>
              <a:spLocks noChangeArrowheads="1"/>
            </p:cNvSpPr>
            <p:nvPr userDrawn="1"/>
          </p:nvSpPr>
          <p:spPr bwMode="auto">
            <a:xfrm>
              <a:off x="6878945"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8" name="Rectangle 27">
              <a:extLst>
                <a:ext uri="{FF2B5EF4-FFF2-40B4-BE49-F238E27FC236}">
                  <a16:creationId xmlns:a16="http://schemas.microsoft.com/office/drawing/2014/main" id="{6ECCC469-2D75-49CA-AB7E-B7AC2C829434}"/>
                </a:ext>
              </a:extLst>
            </p:cNvPr>
            <p:cNvSpPr>
              <a:spLocks noChangeArrowheads="1"/>
            </p:cNvSpPr>
            <p:nvPr userDrawn="1"/>
          </p:nvSpPr>
          <p:spPr bwMode="auto">
            <a:xfrm>
              <a:off x="7078801"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9" name="Rectangle 27">
              <a:extLst>
                <a:ext uri="{FF2B5EF4-FFF2-40B4-BE49-F238E27FC236}">
                  <a16:creationId xmlns:a16="http://schemas.microsoft.com/office/drawing/2014/main" id="{1C3F609D-C295-4663-8632-72D645258849}"/>
                </a:ext>
              </a:extLst>
            </p:cNvPr>
            <p:cNvSpPr>
              <a:spLocks noChangeArrowheads="1"/>
            </p:cNvSpPr>
            <p:nvPr userDrawn="1"/>
          </p:nvSpPr>
          <p:spPr bwMode="auto">
            <a:xfrm>
              <a:off x="7278657"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0" name="Rectangle 27">
              <a:extLst>
                <a:ext uri="{FF2B5EF4-FFF2-40B4-BE49-F238E27FC236}">
                  <a16:creationId xmlns:a16="http://schemas.microsoft.com/office/drawing/2014/main" id="{4A29B890-BD61-4750-9773-BC314F895D51}"/>
                </a:ext>
              </a:extLst>
            </p:cNvPr>
            <p:cNvSpPr>
              <a:spLocks noChangeArrowheads="1"/>
            </p:cNvSpPr>
            <p:nvPr userDrawn="1"/>
          </p:nvSpPr>
          <p:spPr bwMode="auto">
            <a:xfrm>
              <a:off x="7478513"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1" name="Rectangle 27">
              <a:extLst>
                <a:ext uri="{FF2B5EF4-FFF2-40B4-BE49-F238E27FC236}">
                  <a16:creationId xmlns:a16="http://schemas.microsoft.com/office/drawing/2014/main" id="{4552D3DB-C8D4-46CB-A7A2-4F56D204BD42}"/>
                </a:ext>
              </a:extLst>
            </p:cNvPr>
            <p:cNvSpPr>
              <a:spLocks noChangeArrowheads="1"/>
            </p:cNvSpPr>
            <p:nvPr userDrawn="1"/>
          </p:nvSpPr>
          <p:spPr bwMode="auto">
            <a:xfrm>
              <a:off x="7678369"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2" name="Rectangle 27">
              <a:extLst>
                <a:ext uri="{FF2B5EF4-FFF2-40B4-BE49-F238E27FC236}">
                  <a16:creationId xmlns:a16="http://schemas.microsoft.com/office/drawing/2014/main" id="{C29B4A9B-D142-41CD-B2CC-B69460F451C7}"/>
                </a:ext>
              </a:extLst>
            </p:cNvPr>
            <p:cNvSpPr>
              <a:spLocks noChangeArrowheads="1"/>
            </p:cNvSpPr>
            <p:nvPr userDrawn="1"/>
          </p:nvSpPr>
          <p:spPr bwMode="auto">
            <a:xfrm>
              <a:off x="7878225"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3" name="Rectangle 27">
              <a:extLst>
                <a:ext uri="{FF2B5EF4-FFF2-40B4-BE49-F238E27FC236}">
                  <a16:creationId xmlns:a16="http://schemas.microsoft.com/office/drawing/2014/main" id="{44F73312-3960-45F7-9ADF-EC6264F749BC}"/>
                </a:ext>
              </a:extLst>
            </p:cNvPr>
            <p:cNvSpPr>
              <a:spLocks noChangeArrowheads="1"/>
            </p:cNvSpPr>
            <p:nvPr userDrawn="1"/>
          </p:nvSpPr>
          <p:spPr bwMode="auto">
            <a:xfrm>
              <a:off x="8078081"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4" name="Rectangle 27">
              <a:extLst>
                <a:ext uri="{FF2B5EF4-FFF2-40B4-BE49-F238E27FC236}">
                  <a16:creationId xmlns:a16="http://schemas.microsoft.com/office/drawing/2014/main" id="{D1B713EE-4B49-469F-AE22-71EF468B83F7}"/>
                </a:ext>
              </a:extLst>
            </p:cNvPr>
            <p:cNvSpPr>
              <a:spLocks noChangeArrowheads="1"/>
            </p:cNvSpPr>
            <p:nvPr userDrawn="1"/>
          </p:nvSpPr>
          <p:spPr bwMode="auto">
            <a:xfrm>
              <a:off x="8277937"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5" name="Rectangle 27">
              <a:extLst>
                <a:ext uri="{FF2B5EF4-FFF2-40B4-BE49-F238E27FC236}">
                  <a16:creationId xmlns:a16="http://schemas.microsoft.com/office/drawing/2014/main" id="{8FCD68E9-707A-4F61-9068-E42691A0C29F}"/>
                </a:ext>
              </a:extLst>
            </p:cNvPr>
            <p:cNvSpPr>
              <a:spLocks noChangeArrowheads="1"/>
            </p:cNvSpPr>
            <p:nvPr userDrawn="1"/>
          </p:nvSpPr>
          <p:spPr bwMode="auto">
            <a:xfrm>
              <a:off x="8477793"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6" name="Rectangle 27">
              <a:extLst>
                <a:ext uri="{FF2B5EF4-FFF2-40B4-BE49-F238E27FC236}">
                  <a16:creationId xmlns:a16="http://schemas.microsoft.com/office/drawing/2014/main" id="{2E2C5247-A3FE-44FB-A7D2-BA5F87A587E4}"/>
                </a:ext>
              </a:extLst>
            </p:cNvPr>
            <p:cNvSpPr>
              <a:spLocks noChangeArrowheads="1"/>
            </p:cNvSpPr>
            <p:nvPr userDrawn="1"/>
          </p:nvSpPr>
          <p:spPr bwMode="auto">
            <a:xfrm>
              <a:off x="8677649"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7" name="Rectangle 27">
              <a:extLst>
                <a:ext uri="{FF2B5EF4-FFF2-40B4-BE49-F238E27FC236}">
                  <a16:creationId xmlns:a16="http://schemas.microsoft.com/office/drawing/2014/main" id="{9E37F587-9D79-4BF5-9268-C7F45F6948B7}"/>
                </a:ext>
              </a:extLst>
            </p:cNvPr>
            <p:cNvSpPr>
              <a:spLocks noChangeArrowheads="1"/>
            </p:cNvSpPr>
            <p:nvPr userDrawn="1"/>
          </p:nvSpPr>
          <p:spPr bwMode="auto">
            <a:xfrm>
              <a:off x="8877505"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8" name="Rectangle 27">
              <a:extLst>
                <a:ext uri="{FF2B5EF4-FFF2-40B4-BE49-F238E27FC236}">
                  <a16:creationId xmlns:a16="http://schemas.microsoft.com/office/drawing/2014/main" id="{B7C7336A-8BFB-4ABE-82BF-0C796037FBD5}"/>
                </a:ext>
              </a:extLst>
            </p:cNvPr>
            <p:cNvSpPr>
              <a:spLocks noChangeArrowheads="1"/>
            </p:cNvSpPr>
            <p:nvPr userDrawn="1"/>
          </p:nvSpPr>
          <p:spPr bwMode="auto">
            <a:xfrm>
              <a:off x="9077361"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9" name="Rectangle 27">
              <a:extLst>
                <a:ext uri="{FF2B5EF4-FFF2-40B4-BE49-F238E27FC236}">
                  <a16:creationId xmlns:a16="http://schemas.microsoft.com/office/drawing/2014/main" id="{0C60FCDB-70D3-4572-9FD2-88DA2F6C00EA}"/>
                </a:ext>
              </a:extLst>
            </p:cNvPr>
            <p:cNvSpPr>
              <a:spLocks noChangeArrowheads="1"/>
            </p:cNvSpPr>
            <p:nvPr userDrawn="1"/>
          </p:nvSpPr>
          <p:spPr bwMode="auto">
            <a:xfrm>
              <a:off x="9277217"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3" name="Rectangle 27">
              <a:extLst>
                <a:ext uri="{FF2B5EF4-FFF2-40B4-BE49-F238E27FC236}">
                  <a16:creationId xmlns:a16="http://schemas.microsoft.com/office/drawing/2014/main" id="{9EB740ED-8433-4BDE-9649-E10AF1FA01D4}"/>
                </a:ext>
              </a:extLst>
            </p:cNvPr>
            <p:cNvSpPr>
              <a:spLocks noChangeArrowheads="1"/>
            </p:cNvSpPr>
            <p:nvPr userDrawn="1"/>
          </p:nvSpPr>
          <p:spPr bwMode="auto">
            <a:xfrm>
              <a:off x="9477073"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4" name="Rectangle 27">
              <a:extLst>
                <a:ext uri="{FF2B5EF4-FFF2-40B4-BE49-F238E27FC236}">
                  <a16:creationId xmlns:a16="http://schemas.microsoft.com/office/drawing/2014/main" id="{5536B71B-4D46-4188-B5FC-1EA9E723D9FE}"/>
                </a:ext>
              </a:extLst>
            </p:cNvPr>
            <p:cNvSpPr>
              <a:spLocks noChangeArrowheads="1"/>
            </p:cNvSpPr>
            <p:nvPr userDrawn="1"/>
          </p:nvSpPr>
          <p:spPr bwMode="auto">
            <a:xfrm>
              <a:off x="9676929"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5" name="Rectangle 27">
              <a:extLst>
                <a:ext uri="{FF2B5EF4-FFF2-40B4-BE49-F238E27FC236}">
                  <a16:creationId xmlns:a16="http://schemas.microsoft.com/office/drawing/2014/main" id="{CCEE5C4D-8884-40A6-8922-5131D99D8FDC}"/>
                </a:ext>
              </a:extLst>
            </p:cNvPr>
            <p:cNvSpPr>
              <a:spLocks noChangeArrowheads="1"/>
            </p:cNvSpPr>
            <p:nvPr userDrawn="1"/>
          </p:nvSpPr>
          <p:spPr bwMode="auto">
            <a:xfrm>
              <a:off x="9876785"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6" name="Rectangle 27">
              <a:extLst>
                <a:ext uri="{FF2B5EF4-FFF2-40B4-BE49-F238E27FC236}">
                  <a16:creationId xmlns:a16="http://schemas.microsoft.com/office/drawing/2014/main" id="{5E81C787-C90C-475C-A727-E2B9D63B927F}"/>
                </a:ext>
              </a:extLst>
            </p:cNvPr>
            <p:cNvSpPr>
              <a:spLocks noChangeArrowheads="1"/>
            </p:cNvSpPr>
            <p:nvPr userDrawn="1"/>
          </p:nvSpPr>
          <p:spPr bwMode="auto">
            <a:xfrm>
              <a:off x="10076641"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7" name="Rectangle 27">
              <a:extLst>
                <a:ext uri="{FF2B5EF4-FFF2-40B4-BE49-F238E27FC236}">
                  <a16:creationId xmlns:a16="http://schemas.microsoft.com/office/drawing/2014/main" id="{758B290E-3510-42BA-ADD3-416604A840C1}"/>
                </a:ext>
              </a:extLst>
            </p:cNvPr>
            <p:cNvSpPr>
              <a:spLocks noChangeArrowheads="1"/>
            </p:cNvSpPr>
            <p:nvPr userDrawn="1"/>
          </p:nvSpPr>
          <p:spPr bwMode="auto">
            <a:xfrm>
              <a:off x="10276497"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8" name="Rectangle 27">
              <a:extLst>
                <a:ext uri="{FF2B5EF4-FFF2-40B4-BE49-F238E27FC236}">
                  <a16:creationId xmlns:a16="http://schemas.microsoft.com/office/drawing/2014/main" id="{212003B0-A531-4FEC-AA32-527BC38BAE9F}"/>
                </a:ext>
              </a:extLst>
            </p:cNvPr>
            <p:cNvSpPr>
              <a:spLocks noChangeArrowheads="1"/>
            </p:cNvSpPr>
            <p:nvPr userDrawn="1"/>
          </p:nvSpPr>
          <p:spPr bwMode="auto">
            <a:xfrm>
              <a:off x="10476353"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9" name="Rectangle 27">
              <a:extLst>
                <a:ext uri="{FF2B5EF4-FFF2-40B4-BE49-F238E27FC236}">
                  <a16:creationId xmlns:a16="http://schemas.microsoft.com/office/drawing/2014/main" id="{174C9E6C-4A71-4FB5-BBCD-409C36D71988}"/>
                </a:ext>
              </a:extLst>
            </p:cNvPr>
            <p:cNvSpPr>
              <a:spLocks noChangeArrowheads="1"/>
            </p:cNvSpPr>
            <p:nvPr userDrawn="1"/>
          </p:nvSpPr>
          <p:spPr bwMode="auto">
            <a:xfrm>
              <a:off x="10676209"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10" name="Rectangle 27">
              <a:extLst>
                <a:ext uri="{FF2B5EF4-FFF2-40B4-BE49-F238E27FC236}">
                  <a16:creationId xmlns:a16="http://schemas.microsoft.com/office/drawing/2014/main" id="{D9C9E5B9-20B2-46FD-9880-87FF1D79EC49}"/>
                </a:ext>
              </a:extLst>
            </p:cNvPr>
            <p:cNvSpPr>
              <a:spLocks noChangeArrowheads="1"/>
            </p:cNvSpPr>
            <p:nvPr userDrawn="1"/>
          </p:nvSpPr>
          <p:spPr bwMode="auto">
            <a:xfrm>
              <a:off x="10876065"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11" name="Rectangle 27">
              <a:extLst>
                <a:ext uri="{FF2B5EF4-FFF2-40B4-BE49-F238E27FC236}">
                  <a16:creationId xmlns:a16="http://schemas.microsoft.com/office/drawing/2014/main" id="{DDDD394E-E6B5-4085-82F7-152C7B91D584}"/>
                </a:ext>
              </a:extLst>
            </p:cNvPr>
            <p:cNvSpPr>
              <a:spLocks noChangeArrowheads="1"/>
            </p:cNvSpPr>
            <p:nvPr userDrawn="1"/>
          </p:nvSpPr>
          <p:spPr bwMode="auto">
            <a:xfrm>
              <a:off x="11075921"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12" name="Rectangle 27">
              <a:extLst>
                <a:ext uri="{FF2B5EF4-FFF2-40B4-BE49-F238E27FC236}">
                  <a16:creationId xmlns:a16="http://schemas.microsoft.com/office/drawing/2014/main" id="{035E5609-1CE6-4F26-A9B3-C147CAB440E2}"/>
                </a:ext>
              </a:extLst>
            </p:cNvPr>
            <p:cNvSpPr>
              <a:spLocks noChangeArrowheads="1"/>
            </p:cNvSpPr>
            <p:nvPr userDrawn="1"/>
          </p:nvSpPr>
          <p:spPr bwMode="auto">
            <a:xfrm>
              <a:off x="11275777"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13" name="Rectangle 27">
              <a:extLst>
                <a:ext uri="{FF2B5EF4-FFF2-40B4-BE49-F238E27FC236}">
                  <a16:creationId xmlns:a16="http://schemas.microsoft.com/office/drawing/2014/main" id="{79A6914E-3270-48B9-AD32-5D7E73D33457}"/>
                </a:ext>
              </a:extLst>
            </p:cNvPr>
            <p:cNvSpPr>
              <a:spLocks noChangeArrowheads="1"/>
            </p:cNvSpPr>
            <p:nvPr userDrawn="1"/>
          </p:nvSpPr>
          <p:spPr bwMode="auto">
            <a:xfrm>
              <a:off x="11475609" y="3547736"/>
              <a:ext cx="25200" cy="25200"/>
            </a:xfrm>
            <a:prstGeom prst="rect">
              <a:avLst/>
            </a:prstGeom>
            <a:grpFill/>
            <a:ln w="19050">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pic>
        <p:nvPicPr>
          <p:cNvPr id="1028" name="Imagen 5">
            <a:hlinkClick r:id="rId2"/>
            <a:extLst>
              <a:ext uri="{FF2B5EF4-FFF2-40B4-BE49-F238E27FC236}">
                <a16:creationId xmlns:a16="http://schemas.microsoft.com/office/drawing/2014/main" id="{F306C434-5175-4FE7-A1E4-8902C19DB1E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30571" y="5584622"/>
            <a:ext cx="249238" cy="2492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n 4">
            <a:hlinkClick r:id="rId4"/>
            <a:extLst>
              <a:ext uri="{FF2B5EF4-FFF2-40B4-BE49-F238E27FC236}">
                <a16:creationId xmlns:a16="http://schemas.microsoft.com/office/drawing/2014/main" id="{4EA4D8F8-7357-42D9-BBE9-4F72A9361FB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767646" y="5584622"/>
            <a:ext cx="249238" cy="2492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n 3">
            <a:hlinkClick r:id="rId6"/>
            <a:extLst>
              <a:ext uri="{FF2B5EF4-FFF2-40B4-BE49-F238E27FC236}">
                <a16:creationId xmlns:a16="http://schemas.microsoft.com/office/drawing/2014/main" id="{401101C8-64AD-4CC5-A88D-C580423B4F9F}"/>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04721" y="5584621"/>
            <a:ext cx="249238" cy="2492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2">
            <a:hlinkClick r:id="rId8"/>
            <a:extLst>
              <a:ext uri="{FF2B5EF4-FFF2-40B4-BE49-F238E27FC236}">
                <a16:creationId xmlns:a16="http://schemas.microsoft.com/office/drawing/2014/main" id="{C41AFE9D-A809-478C-A002-FE662BC13C26}"/>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420190" y="5584622"/>
            <a:ext cx="249238" cy="249237"/>
          </a:xfrm>
          <a:prstGeom prst="rect">
            <a:avLst/>
          </a:prstGeom>
          <a:noFill/>
          <a:extLst>
            <a:ext uri="{909E8E84-426E-40DD-AFC4-6F175D3DCCD1}">
              <a14:hiddenFill xmlns:a14="http://schemas.microsoft.com/office/drawing/2010/main">
                <a:solidFill>
                  <a:srgbClr val="FFFFFF"/>
                </a:solidFill>
              </a14:hiddenFill>
            </a:ext>
          </a:extLst>
        </p:spPr>
      </p:pic>
      <p:sp>
        <p:nvSpPr>
          <p:cNvPr id="246" name="Rectangle 5">
            <a:extLst>
              <a:ext uri="{FF2B5EF4-FFF2-40B4-BE49-F238E27FC236}">
                <a16:creationId xmlns:a16="http://schemas.microsoft.com/office/drawing/2014/main" id="{8AEBEA79-29CE-4093-B795-F143A9CB64F4}"/>
              </a:ext>
            </a:extLst>
          </p:cNvPr>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47" name="Rectangle 6">
            <a:extLst>
              <a:ext uri="{FF2B5EF4-FFF2-40B4-BE49-F238E27FC236}">
                <a16:creationId xmlns:a16="http://schemas.microsoft.com/office/drawing/2014/main" id="{A4DF2FEF-A2BA-4185-AF3E-E27F9B680BC7}"/>
              </a:ext>
            </a:extLst>
          </p:cNvPr>
          <p:cNvSpPr>
            <a:spLocks noChangeArrowheads="1"/>
          </p:cNvSpPr>
          <p:nvPr userDrawn="1"/>
        </p:nvSpPr>
        <p:spPr bwMode="auto">
          <a:xfrm>
            <a:off x="0" y="249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200" b="1" i="0" u="none" strike="noStrike" cap="none" normalizeH="0" baseline="0">
                <a:ln>
                  <a:noFill/>
                </a:ln>
                <a:solidFill>
                  <a:srgbClr val="5B9BD5"/>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s-ES" sz="1800" b="0" i="0" u="none" strike="noStrike" cap="none" normalizeH="0" baseline="0">
              <a:ln>
                <a:noFill/>
              </a:ln>
              <a:solidFill>
                <a:schemeClr val="tx1"/>
              </a:solidFill>
              <a:effectLst/>
              <a:latin typeface="Arial" panose="020B0604020202020204" pitchFamily="34" charset="0"/>
            </a:endParaRPr>
          </a:p>
        </p:txBody>
      </p:sp>
      <p:sp>
        <p:nvSpPr>
          <p:cNvPr id="248" name="Rectangle 7">
            <a:extLst>
              <a:ext uri="{FF2B5EF4-FFF2-40B4-BE49-F238E27FC236}">
                <a16:creationId xmlns:a16="http://schemas.microsoft.com/office/drawing/2014/main" id="{292A4C23-94AA-4423-94B4-93EC0F5795DE}"/>
              </a:ext>
            </a:extLst>
          </p:cNvPr>
          <p:cNvSpPr>
            <a:spLocks noChangeArrowheads="1"/>
          </p:cNvSpPr>
          <p:nvPr userDrawn="1"/>
        </p:nvSpPr>
        <p:spPr bwMode="auto">
          <a:xfrm>
            <a:off x="0" y="955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200" b="1" i="0" u="none" strike="noStrike" cap="none" normalizeH="0" baseline="0">
                <a:ln>
                  <a:noFill/>
                </a:ln>
                <a:solidFill>
                  <a:srgbClr val="5B9BD5"/>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s-ES" sz="1800" b="0" i="0" u="none" strike="noStrike" cap="none" normalizeH="0" baseline="0">
              <a:ln>
                <a:noFill/>
              </a:ln>
              <a:solidFill>
                <a:schemeClr val="tx1"/>
              </a:solidFill>
              <a:effectLst/>
              <a:latin typeface="Arial" panose="020B0604020202020204" pitchFamily="34" charset="0"/>
            </a:endParaRPr>
          </a:p>
        </p:txBody>
      </p:sp>
      <p:sp>
        <p:nvSpPr>
          <p:cNvPr id="249" name="Rectangle 8">
            <a:extLst>
              <a:ext uri="{FF2B5EF4-FFF2-40B4-BE49-F238E27FC236}">
                <a16:creationId xmlns:a16="http://schemas.microsoft.com/office/drawing/2014/main" id="{ADD1A006-CCFF-4E5F-BEED-84C50905594E}"/>
              </a:ext>
            </a:extLst>
          </p:cNvPr>
          <p:cNvSpPr>
            <a:spLocks noChangeArrowheads="1"/>
          </p:cNvSpPr>
          <p:nvPr userDrawn="1"/>
        </p:nvSpPr>
        <p:spPr bwMode="auto">
          <a:xfrm>
            <a:off x="0" y="16621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200" b="1" i="0" u="none" strike="noStrike" cap="none" normalizeH="0" baseline="0">
                <a:ln>
                  <a:noFill/>
                </a:ln>
                <a:solidFill>
                  <a:srgbClr val="5B9BD5"/>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s-ES" sz="1800" b="0" i="0" u="none" strike="noStrike" cap="none" normalizeH="0" baseline="0">
              <a:ln>
                <a:noFill/>
              </a:ln>
              <a:solidFill>
                <a:schemeClr val="tx1"/>
              </a:solidFill>
              <a:effectLst/>
              <a:latin typeface="Arial" panose="020B0604020202020204" pitchFamily="34" charset="0"/>
            </a:endParaRPr>
          </a:p>
        </p:txBody>
      </p:sp>
      <p:sp>
        <p:nvSpPr>
          <p:cNvPr id="250" name="Rectangle 9">
            <a:extLst>
              <a:ext uri="{FF2B5EF4-FFF2-40B4-BE49-F238E27FC236}">
                <a16:creationId xmlns:a16="http://schemas.microsoft.com/office/drawing/2014/main" id="{5BD7CE04-BA3E-4273-B082-30A7851EC56D}"/>
              </a:ext>
            </a:extLst>
          </p:cNvPr>
          <p:cNvSpPr>
            <a:spLocks noChangeArrowheads="1"/>
          </p:cNvSpPr>
          <p:nvPr userDrawn="1"/>
        </p:nvSpPr>
        <p:spPr bwMode="auto">
          <a:xfrm>
            <a:off x="0" y="2368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400" b="0" i="0" u="none" strike="noStrike" cap="none" normalizeH="0" baseline="0">
                <a:ln>
                  <a:noFill/>
                </a:ln>
                <a:solidFill>
                  <a:schemeClr val="tx1"/>
                </a:solidFill>
                <a:effectLst/>
                <a:latin typeface="Arial" panose="020B0604020202020204" pitchFamily="34" charset="0"/>
              </a:rPr>
              <a: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52" name="Marcador de texto 251">
            <a:extLst>
              <a:ext uri="{FF2B5EF4-FFF2-40B4-BE49-F238E27FC236}">
                <a16:creationId xmlns:a16="http://schemas.microsoft.com/office/drawing/2014/main" id="{8665F5E9-EACF-484D-8512-7652C749BEF8}"/>
              </a:ext>
            </a:extLst>
          </p:cNvPr>
          <p:cNvSpPr>
            <a:spLocks noGrp="1"/>
          </p:cNvSpPr>
          <p:nvPr>
            <p:ph type="body" sz="quarter" idx="10" hasCustomPrompt="1"/>
          </p:nvPr>
        </p:nvSpPr>
        <p:spPr>
          <a:xfrm>
            <a:off x="708609" y="5930547"/>
            <a:ext cx="10766999" cy="378178"/>
          </a:xfrm>
          <a:prstGeom prst="rect">
            <a:avLst/>
          </a:prstGeom>
        </p:spPr>
        <p:txBody>
          <a:bodyPr lIns="0" tIns="0" rIns="0" bIns="0"/>
          <a:lstStyle>
            <a:lvl1pPr marL="0" indent="0" algn="ctr">
              <a:buNone/>
              <a:defRPr sz="1400"/>
            </a:lvl1pPr>
          </a:lstStyle>
          <a:p>
            <a:pPr lvl="0"/>
            <a:r>
              <a:rPr lang="es-ES"/>
              <a:t>Orador (si fuera necesario y quitar/cambiar enlaces)</a:t>
            </a:r>
          </a:p>
        </p:txBody>
      </p:sp>
    </p:spTree>
    <p:extLst>
      <p:ext uri="{BB962C8B-B14F-4D97-AF65-F5344CB8AC3E}">
        <p14:creationId xmlns:p14="http://schemas.microsoft.com/office/powerpoint/2010/main" val="2307241780"/>
      </p:ext>
    </p:extLst>
  </p:cSld>
  <p:clrMapOvr>
    <a:masterClrMapping/>
  </p:clrMapOvr>
  <p:extLst>
    <p:ext uri="{DCECCB84-F9BA-43D5-87BE-67443E8EF086}">
      <p15:sldGuideLst xmlns:p15="http://schemas.microsoft.com/office/powerpoint/2012/main">
        <p15:guide id="1" pos="3840" userDrawn="1">
          <p15:clr>
            <a:srgbClr val="FBAE40"/>
          </p15:clr>
        </p15:guide>
        <p15:guide id="2"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preserve="1" userDrawn="1">
  <p:cSld name="Blank">
    <p:bg>
      <p:bgPr>
        <a:noFill/>
        <a:effectLst/>
      </p:bgPr>
    </p:bg>
    <p:spTree>
      <p:nvGrpSpPr>
        <p:cNvPr id="1" name="Shape 122"/>
        <p:cNvGrpSpPr/>
        <p:nvPr/>
      </p:nvGrpSpPr>
      <p:grpSpPr>
        <a:xfrm>
          <a:off x="0" y="0"/>
          <a:ext cx="0" cy="0"/>
          <a:chOff x="0" y="0"/>
          <a:chExt cx="0" cy="0"/>
        </a:xfrm>
      </p:grpSpPr>
      <p:sp>
        <p:nvSpPr>
          <p:cNvPr id="27" name="2 Título">
            <a:extLst>
              <a:ext uri="{FF2B5EF4-FFF2-40B4-BE49-F238E27FC236}">
                <a16:creationId xmlns:a16="http://schemas.microsoft.com/office/drawing/2014/main" id="{1FA0C1B6-77CD-4CAB-AA32-2D5A41062F8B}"/>
              </a:ext>
            </a:extLst>
          </p:cNvPr>
          <p:cNvSpPr txBox="1">
            <a:spLocks/>
          </p:cNvSpPr>
          <p:nvPr userDrawn="1"/>
        </p:nvSpPr>
        <p:spPr>
          <a:xfrm>
            <a:off x="431800" y="4750142"/>
            <a:ext cx="11328400" cy="307777"/>
          </a:xfrm>
          <a:prstGeom prst="rect">
            <a:avLst/>
          </a:prstGeom>
        </p:spPr>
        <p:txBody>
          <a:bodyPr wrap="square" lIns="0" tIns="0" rIns="0" bIns="0">
            <a:spAutoFit/>
          </a:bodyPr>
          <a:lstStyle/>
          <a:p>
            <a:pPr algn="ctr">
              <a:spcBef>
                <a:spcPct val="0"/>
              </a:spcBef>
              <a:defRPr/>
            </a:pPr>
            <a:r>
              <a:rPr lang="es-ES" sz="2000" spc="667" baseline="0">
                <a:solidFill>
                  <a:schemeClr val="accent1"/>
                </a:solidFill>
                <a:latin typeface="Barlow Medium" panose="00000600000000000000" pitchFamily="2" charset="0"/>
              </a:rPr>
              <a:t>www.ree.es</a:t>
            </a:r>
          </a:p>
        </p:txBody>
      </p:sp>
      <p:grpSp>
        <p:nvGrpSpPr>
          <p:cNvPr id="28" name="Grupo 27">
            <a:extLst>
              <a:ext uri="{FF2B5EF4-FFF2-40B4-BE49-F238E27FC236}">
                <a16:creationId xmlns:a16="http://schemas.microsoft.com/office/drawing/2014/main" id="{722B3841-E863-41CE-BEC3-4B21B51F20FC}"/>
              </a:ext>
            </a:extLst>
          </p:cNvPr>
          <p:cNvGrpSpPr>
            <a:grpSpLocks noChangeAspect="1"/>
          </p:cNvGrpSpPr>
          <p:nvPr userDrawn="1"/>
        </p:nvGrpSpPr>
        <p:grpSpPr>
          <a:xfrm>
            <a:off x="5012386" y="3870539"/>
            <a:ext cx="2130651" cy="556704"/>
            <a:chOff x="5966574" y="748556"/>
            <a:chExt cx="4005647" cy="1046608"/>
          </a:xfrm>
          <a:effectLst/>
        </p:grpSpPr>
        <p:grpSp>
          <p:nvGrpSpPr>
            <p:cNvPr id="29" name="Grupo 28">
              <a:extLst>
                <a:ext uri="{FF2B5EF4-FFF2-40B4-BE49-F238E27FC236}">
                  <a16:creationId xmlns:a16="http://schemas.microsoft.com/office/drawing/2014/main" id="{DB3CD8B7-F983-4B2A-B4CC-F257DAF5797F}"/>
                </a:ext>
              </a:extLst>
            </p:cNvPr>
            <p:cNvGrpSpPr/>
            <p:nvPr/>
          </p:nvGrpSpPr>
          <p:grpSpPr>
            <a:xfrm>
              <a:off x="5966574" y="897965"/>
              <a:ext cx="4005647" cy="897199"/>
              <a:chOff x="5966574" y="897965"/>
              <a:chExt cx="4005647" cy="897199"/>
            </a:xfrm>
          </p:grpSpPr>
          <p:sp>
            <p:nvSpPr>
              <p:cNvPr id="37" name="Freeform 52">
                <a:extLst>
                  <a:ext uri="{FF2B5EF4-FFF2-40B4-BE49-F238E27FC236}">
                    <a16:creationId xmlns:a16="http://schemas.microsoft.com/office/drawing/2014/main" id="{07F7072E-57A2-43A6-830C-DAD0AA0DADB6}"/>
                  </a:ext>
                </a:extLst>
              </p:cNvPr>
              <p:cNvSpPr>
                <a:spLocks noEditPoints="1"/>
              </p:cNvSpPr>
              <p:nvPr/>
            </p:nvSpPr>
            <p:spPr bwMode="auto">
              <a:xfrm>
                <a:off x="8825509" y="897965"/>
                <a:ext cx="291347" cy="333181"/>
              </a:xfrm>
              <a:custGeom>
                <a:avLst/>
                <a:gdLst>
                  <a:gd name="T0" fmla="*/ 85 w 165"/>
                  <a:gd name="T1" fmla="*/ 0 h 188"/>
                  <a:gd name="T2" fmla="*/ 146 w 165"/>
                  <a:gd name="T3" fmla="*/ 54 h 188"/>
                  <a:gd name="T4" fmla="*/ 114 w 165"/>
                  <a:gd name="T5" fmla="*/ 100 h 188"/>
                  <a:gd name="T6" fmla="*/ 165 w 165"/>
                  <a:gd name="T7" fmla="*/ 188 h 188"/>
                  <a:gd name="T8" fmla="*/ 114 w 165"/>
                  <a:gd name="T9" fmla="*/ 188 h 188"/>
                  <a:gd name="T10" fmla="*/ 61 w 165"/>
                  <a:gd name="T11" fmla="*/ 112 h 188"/>
                  <a:gd name="T12" fmla="*/ 47 w 165"/>
                  <a:gd name="T13" fmla="*/ 112 h 188"/>
                  <a:gd name="T14" fmla="*/ 47 w 165"/>
                  <a:gd name="T15" fmla="*/ 188 h 188"/>
                  <a:gd name="T16" fmla="*/ 0 w 165"/>
                  <a:gd name="T17" fmla="*/ 188 h 188"/>
                  <a:gd name="T18" fmla="*/ 0 w 165"/>
                  <a:gd name="T19" fmla="*/ 0 h 188"/>
                  <a:gd name="T20" fmla="*/ 85 w 165"/>
                  <a:gd name="T21" fmla="*/ 0 h 188"/>
                  <a:gd name="T22" fmla="*/ 47 w 165"/>
                  <a:gd name="T23" fmla="*/ 77 h 188"/>
                  <a:gd name="T24" fmla="*/ 72 w 165"/>
                  <a:gd name="T25" fmla="*/ 77 h 188"/>
                  <a:gd name="T26" fmla="*/ 98 w 165"/>
                  <a:gd name="T27" fmla="*/ 56 h 188"/>
                  <a:gd name="T28" fmla="*/ 71 w 165"/>
                  <a:gd name="T29" fmla="*/ 35 h 188"/>
                  <a:gd name="T30" fmla="*/ 47 w 165"/>
                  <a:gd name="T31" fmla="*/ 35 h 188"/>
                  <a:gd name="T32" fmla="*/ 47 w 165"/>
                  <a:gd name="T33" fmla="*/ 7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88">
                    <a:moveTo>
                      <a:pt x="85" y="0"/>
                    </a:moveTo>
                    <a:cubicBezTo>
                      <a:pt x="123" y="0"/>
                      <a:pt x="146" y="26"/>
                      <a:pt x="146" y="54"/>
                    </a:cubicBezTo>
                    <a:cubicBezTo>
                      <a:pt x="146" y="75"/>
                      <a:pt x="135" y="90"/>
                      <a:pt x="114" y="100"/>
                    </a:cubicBezTo>
                    <a:cubicBezTo>
                      <a:pt x="133" y="110"/>
                      <a:pt x="139" y="133"/>
                      <a:pt x="165" y="188"/>
                    </a:cubicBezTo>
                    <a:cubicBezTo>
                      <a:pt x="114" y="188"/>
                      <a:pt x="114" y="188"/>
                      <a:pt x="114" y="188"/>
                    </a:cubicBezTo>
                    <a:cubicBezTo>
                      <a:pt x="94" y="148"/>
                      <a:pt x="86" y="112"/>
                      <a:pt x="61" y="112"/>
                    </a:cubicBezTo>
                    <a:cubicBezTo>
                      <a:pt x="47" y="112"/>
                      <a:pt x="47" y="112"/>
                      <a:pt x="47" y="112"/>
                    </a:cubicBezTo>
                    <a:cubicBezTo>
                      <a:pt x="47" y="188"/>
                      <a:pt x="47" y="188"/>
                      <a:pt x="47" y="188"/>
                    </a:cubicBezTo>
                    <a:cubicBezTo>
                      <a:pt x="0" y="188"/>
                      <a:pt x="0" y="188"/>
                      <a:pt x="0" y="188"/>
                    </a:cubicBezTo>
                    <a:cubicBezTo>
                      <a:pt x="0" y="0"/>
                      <a:pt x="0" y="0"/>
                      <a:pt x="0" y="0"/>
                    </a:cubicBezTo>
                    <a:lnTo>
                      <a:pt x="85" y="0"/>
                    </a:lnTo>
                    <a:close/>
                    <a:moveTo>
                      <a:pt x="47" y="77"/>
                    </a:moveTo>
                    <a:cubicBezTo>
                      <a:pt x="72" y="77"/>
                      <a:pt x="72" y="77"/>
                      <a:pt x="72" y="77"/>
                    </a:cubicBezTo>
                    <a:cubicBezTo>
                      <a:pt x="85" y="77"/>
                      <a:pt x="98" y="72"/>
                      <a:pt x="98" y="56"/>
                    </a:cubicBezTo>
                    <a:cubicBezTo>
                      <a:pt x="98" y="42"/>
                      <a:pt x="89" y="35"/>
                      <a:pt x="71" y="35"/>
                    </a:cubicBezTo>
                    <a:cubicBezTo>
                      <a:pt x="47" y="35"/>
                      <a:pt x="47" y="35"/>
                      <a:pt x="47" y="35"/>
                    </a:cubicBez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38" name="Freeform 53">
                <a:extLst>
                  <a:ext uri="{FF2B5EF4-FFF2-40B4-BE49-F238E27FC236}">
                    <a16:creationId xmlns:a16="http://schemas.microsoft.com/office/drawing/2014/main" id="{4F2C1B4F-1FFA-4FF6-AB69-3DD43DDC2232}"/>
                  </a:ext>
                </a:extLst>
              </p:cNvPr>
              <p:cNvSpPr>
                <a:spLocks/>
              </p:cNvSpPr>
              <p:nvPr/>
            </p:nvSpPr>
            <p:spPr bwMode="auto">
              <a:xfrm>
                <a:off x="9243854" y="897965"/>
                <a:ext cx="245777" cy="333181"/>
              </a:xfrm>
              <a:custGeom>
                <a:avLst/>
                <a:gdLst>
                  <a:gd name="T0" fmla="*/ 329 w 329"/>
                  <a:gd name="T1" fmla="*/ 446 h 446"/>
                  <a:gd name="T2" fmla="*/ 0 w 329"/>
                  <a:gd name="T3" fmla="*/ 446 h 446"/>
                  <a:gd name="T4" fmla="*/ 0 w 329"/>
                  <a:gd name="T5" fmla="*/ 0 h 446"/>
                  <a:gd name="T6" fmla="*/ 324 w 329"/>
                  <a:gd name="T7" fmla="*/ 0 h 446"/>
                  <a:gd name="T8" fmla="*/ 324 w 329"/>
                  <a:gd name="T9" fmla="*/ 83 h 446"/>
                  <a:gd name="T10" fmla="*/ 111 w 329"/>
                  <a:gd name="T11" fmla="*/ 83 h 446"/>
                  <a:gd name="T12" fmla="*/ 111 w 329"/>
                  <a:gd name="T13" fmla="*/ 176 h 446"/>
                  <a:gd name="T14" fmla="*/ 315 w 329"/>
                  <a:gd name="T15" fmla="*/ 176 h 446"/>
                  <a:gd name="T16" fmla="*/ 315 w 329"/>
                  <a:gd name="T17" fmla="*/ 256 h 446"/>
                  <a:gd name="T18" fmla="*/ 111 w 329"/>
                  <a:gd name="T19" fmla="*/ 256 h 446"/>
                  <a:gd name="T20" fmla="*/ 111 w 329"/>
                  <a:gd name="T21" fmla="*/ 365 h 446"/>
                  <a:gd name="T22" fmla="*/ 329 w 329"/>
                  <a:gd name="T23" fmla="*/ 365 h 446"/>
                  <a:gd name="T24" fmla="*/ 329 w 329"/>
                  <a:gd name="T25"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46">
                    <a:moveTo>
                      <a:pt x="329" y="446"/>
                    </a:moveTo>
                    <a:lnTo>
                      <a:pt x="0" y="446"/>
                    </a:lnTo>
                    <a:lnTo>
                      <a:pt x="0" y="0"/>
                    </a:lnTo>
                    <a:lnTo>
                      <a:pt x="324" y="0"/>
                    </a:lnTo>
                    <a:lnTo>
                      <a:pt x="324" y="83"/>
                    </a:lnTo>
                    <a:lnTo>
                      <a:pt x="111" y="83"/>
                    </a:lnTo>
                    <a:lnTo>
                      <a:pt x="111" y="176"/>
                    </a:lnTo>
                    <a:lnTo>
                      <a:pt x="315" y="176"/>
                    </a:lnTo>
                    <a:lnTo>
                      <a:pt x="315" y="256"/>
                    </a:lnTo>
                    <a:lnTo>
                      <a:pt x="111" y="256"/>
                    </a:lnTo>
                    <a:lnTo>
                      <a:pt x="111" y="365"/>
                    </a:lnTo>
                    <a:lnTo>
                      <a:pt x="329" y="365"/>
                    </a:lnTo>
                    <a:lnTo>
                      <a:pt x="329" y="4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39" name="Freeform 54">
                <a:extLst>
                  <a:ext uri="{FF2B5EF4-FFF2-40B4-BE49-F238E27FC236}">
                    <a16:creationId xmlns:a16="http://schemas.microsoft.com/office/drawing/2014/main" id="{0B539020-E757-4FEA-B197-85F454B98DE9}"/>
                  </a:ext>
                </a:extLst>
              </p:cNvPr>
              <p:cNvSpPr>
                <a:spLocks noEditPoints="1"/>
              </p:cNvSpPr>
              <p:nvPr/>
            </p:nvSpPr>
            <p:spPr bwMode="auto">
              <a:xfrm>
                <a:off x="9639787" y="897965"/>
                <a:ext cx="330193" cy="333181"/>
              </a:xfrm>
              <a:custGeom>
                <a:avLst/>
                <a:gdLst>
                  <a:gd name="T0" fmla="*/ 83 w 187"/>
                  <a:gd name="T1" fmla="*/ 0 h 188"/>
                  <a:gd name="T2" fmla="*/ 187 w 187"/>
                  <a:gd name="T3" fmla="*/ 94 h 188"/>
                  <a:gd name="T4" fmla="*/ 78 w 187"/>
                  <a:gd name="T5" fmla="*/ 188 h 188"/>
                  <a:gd name="T6" fmla="*/ 0 w 187"/>
                  <a:gd name="T7" fmla="*/ 188 h 188"/>
                  <a:gd name="T8" fmla="*/ 0 w 187"/>
                  <a:gd name="T9" fmla="*/ 0 h 188"/>
                  <a:gd name="T10" fmla="*/ 83 w 187"/>
                  <a:gd name="T11" fmla="*/ 0 h 188"/>
                  <a:gd name="T12" fmla="*/ 47 w 187"/>
                  <a:gd name="T13" fmla="*/ 154 h 188"/>
                  <a:gd name="T14" fmla="*/ 78 w 187"/>
                  <a:gd name="T15" fmla="*/ 154 h 188"/>
                  <a:gd name="T16" fmla="*/ 139 w 187"/>
                  <a:gd name="T17" fmla="*/ 94 h 188"/>
                  <a:gd name="T18" fmla="*/ 77 w 187"/>
                  <a:gd name="T19" fmla="*/ 35 h 188"/>
                  <a:gd name="T20" fmla="*/ 47 w 187"/>
                  <a:gd name="T21" fmla="*/ 35 h 188"/>
                  <a:gd name="T22" fmla="*/ 47 w 187"/>
                  <a:gd name="T23" fmla="*/ 15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188">
                    <a:moveTo>
                      <a:pt x="83" y="0"/>
                    </a:moveTo>
                    <a:cubicBezTo>
                      <a:pt x="152" y="0"/>
                      <a:pt x="187" y="43"/>
                      <a:pt x="187" y="94"/>
                    </a:cubicBezTo>
                    <a:cubicBezTo>
                      <a:pt x="187" y="148"/>
                      <a:pt x="153" y="188"/>
                      <a:pt x="78" y="188"/>
                    </a:cubicBezTo>
                    <a:cubicBezTo>
                      <a:pt x="0" y="188"/>
                      <a:pt x="0" y="188"/>
                      <a:pt x="0" y="188"/>
                    </a:cubicBezTo>
                    <a:cubicBezTo>
                      <a:pt x="0" y="0"/>
                      <a:pt x="0" y="0"/>
                      <a:pt x="0" y="0"/>
                    </a:cubicBezTo>
                    <a:lnTo>
                      <a:pt x="83" y="0"/>
                    </a:lnTo>
                    <a:close/>
                    <a:moveTo>
                      <a:pt x="47" y="154"/>
                    </a:moveTo>
                    <a:cubicBezTo>
                      <a:pt x="78" y="154"/>
                      <a:pt x="78" y="154"/>
                      <a:pt x="78" y="154"/>
                    </a:cubicBezTo>
                    <a:cubicBezTo>
                      <a:pt x="125" y="154"/>
                      <a:pt x="139" y="122"/>
                      <a:pt x="139" y="94"/>
                    </a:cubicBezTo>
                    <a:cubicBezTo>
                      <a:pt x="139" y="62"/>
                      <a:pt x="122" y="35"/>
                      <a:pt x="77" y="35"/>
                    </a:cubicBezTo>
                    <a:cubicBezTo>
                      <a:pt x="47" y="35"/>
                      <a:pt x="47" y="35"/>
                      <a:pt x="47" y="35"/>
                    </a:cubicBezTo>
                    <a:lnTo>
                      <a:pt x="4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40" name="Freeform 55">
                <a:extLst>
                  <a:ext uri="{FF2B5EF4-FFF2-40B4-BE49-F238E27FC236}">
                    <a16:creationId xmlns:a16="http://schemas.microsoft.com/office/drawing/2014/main" id="{5EB381DF-2C0F-4ACB-9BAC-340E8551BF55}"/>
                  </a:ext>
                </a:extLst>
              </p:cNvPr>
              <p:cNvSpPr>
                <a:spLocks/>
              </p:cNvSpPr>
              <p:nvPr/>
            </p:nvSpPr>
            <p:spPr bwMode="auto">
              <a:xfrm>
                <a:off x="5966574" y="1488129"/>
                <a:ext cx="174808" cy="303300"/>
              </a:xfrm>
              <a:custGeom>
                <a:avLst/>
                <a:gdLst>
                  <a:gd name="T0" fmla="*/ 229 w 234"/>
                  <a:gd name="T1" fmla="*/ 53 h 406"/>
                  <a:gd name="T2" fmla="*/ 57 w 234"/>
                  <a:gd name="T3" fmla="*/ 53 h 406"/>
                  <a:gd name="T4" fmla="*/ 57 w 234"/>
                  <a:gd name="T5" fmla="*/ 176 h 406"/>
                  <a:gd name="T6" fmla="*/ 222 w 234"/>
                  <a:gd name="T7" fmla="*/ 176 h 406"/>
                  <a:gd name="T8" fmla="*/ 222 w 234"/>
                  <a:gd name="T9" fmla="*/ 228 h 406"/>
                  <a:gd name="T10" fmla="*/ 57 w 234"/>
                  <a:gd name="T11" fmla="*/ 228 h 406"/>
                  <a:gd name="T12" fmla="*/ 57 w 234"/>
                  <a:gd name="T13" fmla="*/ 354 h 406"/>
                  <a:gd name="T14" fmla="*/ 234 w 234"/>
                  <a:gd name="T15" fmla="*/ 354 h 406"/>
                  <a:gd name="T16" fmla="*/ 234 w 234"/>
                  <a:gd name="T17" fmla="*/ 406 h 406"/>
                  <a:gd name="T18" fmla="*/ 0 w 234"/>
                  <a:gd name="T19" fmla="*/ 406 h 406"/>
                  <a:gd name="T20" fmla="*/ 0 w 234"/>
                  <a:gd name="T21" fmla="*/ 0 h 406"/>
                  <a:gd name="T22" fmla="*/ 229 w 234"/>
                  <a:gd name="T23" fmla="*/ 0 h 406"/>
                  <a:gd name="T24" fmla="*/ 229 w 234"/>
                  <a:gd name="T25" fmla="*/ 5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406">
                    <a:moveTo>
                      <a:pt x="229" y="53"/>
                    </a:moveTo>
                    <a:lnTo>
                      <a:pt x="57" y="53"/>
                    </a:lnTo>
                    <a:lnTo>
                      <a:pt x="57" y="176"/>
                    </a:lnTo>
                    <a:lnTo>
                      <a:pt x="222" y="176"/>
                    </a:lnTo>
                    <a:lnTo>
                      <a:pt x="222" y="228"/>
                    </a:lnTo>
                    <a:lnTo>
                      <a:pt x="57" y="228"/>
                    </a:lnTo>
                    <a:lnTo>
                      <a:pt x="57" y="354"/>
                    </a:lnTo>
                    <a:lnTo>
                      <a:pt x="234" y="354"/>
                    </a:lnTo>
                    <a:lnTo>
                      <a:pt x="234" y="406"/>
                    </a:lnTo>
                    <a:lnTo>
                      <a:pt x="0" y="406"/>
                    </a:lnTo>
                    <a:lnTo>
                      <a:pt x="0" y="0"/>
                    </a:lnTo>
                    <a:lnTo>
                      <a:pt x="229" y="0"/>
                    </a:lnTo>
                    <a:lnTo>
                      <a:pt x="22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41" name="Freeform 56">
                <a:extLst>
                  <a:ext uri="{FF2B5EF4-FFF2-40B4-BE49-F238E27FC236}">
                    <a16:creationId xmlns:a16="http://schemas.microsoft.com/office/drawing/2014/main" id="{21DFFB72-ADD1-45BB-B466-2F2D64ED1E14}"/>
                  </a:ext>
                </a:extLst>
              </p:cNvPr>
              <p:cNvSpPr>
                <a:spLocks/>
              </p:cNvSpPr>
              <p:nvPr/>
            </p:nvSpPr>
            <p:spPr bwMode="auto">
              <a:xfrm>
                <a:off x="6411812" y="1488129"/>
                <a:ext cx="180037" cy="303300"/>
              </a:xfrm>
              <a:custGeom>
                <a:avLst/>
                <a:gdLst>
                  <a:gd name="T0" fmla="*/ 59 w 241"/>
                  <a:gd name="T1" fmla="*/ 354 h 406"/>
                  <a:gd name="T2" fmla="*/ 241 w 241"/>
                  <a:gd name="T3" fmla="*/ 354 h 406"/>
                  <a:gd name="T4" fmla="*/ 241 w 241"/>
                  <a:gd name="T5" fmla="*/ 406 h 406"/>
                  <a:gd name="T6" fmla="*/ 0 w 241"/>
                  <a:gd name="T7" fmla="*/ 406 h 406"/>
                  <a:gd name="T8" fmla="*/ 0 w 241"/>
                  <a:gd name="T9" fmla="*/ 0 h 406"/>
                  <a:gd name="T10" fmla="*/ 59 w 241"/>
                  <a:gd name="T11" fmla="*/ 0 h 406"/>
                  <a:gd name="T12" fmla="*/ 59 w 241"/>
                  <a:gd name="T13" fmla="*/ 354 h 406"/>
                </a:gdLst>
                <a:ahLst/>
                <a:cxnLst>
                  <a:cxn ang="0">
                    <a:pos x="T0" y="T1"/>
                  </a:cxn>
                  <a:cxn ang="0">
                    <a:pos x="T2" y="T3"/>
                  </a:cxn>
                  <a:cxn ang="0">
                    <a:pos x="T4" y="T5"/>
                  </a:cxn>
                  <a:cxn ang="0">
                    <a:pos x="T6" y="T7"/>
                  </a:cxn>
                  <a:cxn ang="0">
                    <a:pos x="T8" y="T9"/>
                  </a:cxn>
                  <a:cxn ang="0">
                    <a:pos x="T10" y="T11"/>
                  </a:cxn>
                  <a:cxn ang="0">
                    <a:pos x="T12" y="T13"/>
                  </a:cxn>
                </a:cxnLst>
                <a:rect l="0" t="0" r="r" b="b"/>
                <a:pathLst>
                  <a:path w="241" h="406">
                    <a:moveTo>
                      <a:pt x="59" y="354"/>
                    </a:moveTo>
                    <a:lnTo>
                      <a:pt x="241" y="354"/>
                    </a:lnTo>
                    <a:lnTo>
                      <a:pt x="241" y="406"/>
                    </a:lnTo>
                    <a:lnTo>
                      <a:pt x="0" y="406"/>
                    </a:lnTo>
                    <a:lnTo>
                      <a:pt x="0" y="0"/>
                    </a:lnTo>
                    <a:lnTo>
                      <a:pt x="59" y="0"/>
                    </a:lnTo>
                    <a:lnTo>
                      <a:pt x="59" y="3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42" name="Freeform 57">
                <a:extLst>
                  <a:ext uri="{FF2B5EF4-FFF2-40B4-BE49-F238E27FC236}">
                    <a16:creationId xmlns:a16="http://schemas.microsoft.com/office/drawing/2014/main" id="{FE8A1F45-2899-4D54-B906-76295FE46D2E}"/>
                  </a:ext>
                </a:extLst>
              </p:cNvPr>
              <p:cNvSpPr>
                <a:spLocks noEditPoints="1"/>
              </p:cNvSpPr>
              <p:nvPr/>
            </p:nvSpPr>
            <p:spPr bwMode="auto">
              <a:xfrm>
                <a:off x="6855556" y="1402966"/>
                <a:ext cx="174808" cy="388463"/>
              </a:xfrm>
              <a:custGeom>
                <a:avLst/>
                <a:gdLst>
                  <a:gd name="T0" fmla="*/ 229 w 234"/>
                  <a:gd name="T1" fmla="*/ 167 h 520"/>
                  <a:gd name="T2" fmla="*/ 56 w 234"/>
                  <a:gd name="T3" fmla="*/ 167 h 520"/>
                  <a:gd name="T4" fmla="*/ 56 w 234"/>
                  <a:gd name="T5" fmla="*/ 290 h 520"/>
                  <a:gd name="T6" fmla="*/ 222 w 234"/>
                  <a:gd name="T7" fmla="*/ 290 h 520"/>
                  <a:gd name="T8" fmla="*/ 222 w 234"/>
                  <a:gd name="T9" fmla="*/ 342 h 520"/>
                  <a:gd name="T10" fmla="*/ 56 w 234"/>
                  <a:gd name="T11" fmla="*/ 342 h 520"/>
                  <a:gd name="T12" fmla="*/ 56 w 234"/>
                  <a:gd name="T13" fmla="*/ 468 h 520"/>
                  <a:gd name="T14" fmla="*/ 234 w 234"/>
                  <a:gd name="T15" fmla="*/ 468 h 520"/>
                  <a:gd name="T16" fmla="*/ 234 w 234"/>
                  <a:gd name="T17" fmla="*/ 520 h 520"/>
                  <a:gd name="T18" fmla="*/ 0 w 234"/>
                  <a:gd name="T19" fmla="*/ 520 h 520"/>
                  <a:gd name="T20" fmla="*/ 0 w 234"/>
                  <a:gd name="T21" fmla="*/ 114 h 520"/>
                  <a:gd name="T22" fmla="*/ 229 w 234"/>
                  <a:gd name="T23" fmla="*/ 114 h 520"/>
                  <a:gd name="T24" fmla="*/ 229 w 234"/>
                  <a:gd name="T25" fmla="*/ 167 h 520"/>
                  <a:gd name="T26" fmla="*/ 170 w 234"/>
                  <a:gd name="T27" fmla="*/ 0 h 520"/>
                  <a:gd name="T28" fmla="*/ 104 w 234"/>
                  <a:gd name="T29" fmla="*/ 88 h 520"/>
                  <a:gd name="T30" fmla="*/ 71 w 234"/>
                  <a:gd name="T31" fmla="*/ 88 h 520"/>
                  <a:gd name="T32" fmla="*/ 111 w 234"/>
                  <a:gd name="T33" fmla="*/ 0 h 520"/>
                  <a:gd name="T34" fmla="*/ 170 w 234"/>
                  <a:gd name="T35"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520">
                    <a:moveTo>
                      <a:pt x="229" y="167"/>
                    </a:moveTo>
                    <a:lnTo>
                      <a:pt x="56" y="167"/>
                    </a:lnTo>
                    <a:lnTo>
                      <a:pt x="56" y="290"/>
                    </a:lnTo>
                    <a:lnTo>
                      <a:pt x="222" y="290"/>
                    </a:lnTo>
                    <a:lnTo>
                      <a:pt x="222" y="342"/>
                    </a:lnTo>
                    <a:lnTo>
                      <a:pt x="56" y="342"/>
                    </a:lnTo>
                    <a:lnTo>
                      <a:pt x="56" y="468"/>
                    </a:lnTo>
                    <a:lnTo>
                      <a:pt x="234" y="468"/>
                    </a:lnTo>
                    <a:lnTo>
                      <a:pt x="234" y="520"/>
                    </a:lnTo>
                    <a:lnTo>
                      <a:pt x="0" y="520"/>
                    </a:lnTo>
                    <a:lnTo>
                      <a:pt x="0" y="114"/>
                    </a:lnTo>
                    <a:lnTo>
                      <a:pt x="229" y="114"/>
                    </a:lnTo>
                    <a:lnTo>
                      <a:pt x="229" y="167"/>
                    </a:lnTo>
                    <a:close/>
                    <a:moveTo>
                      <a:pt x="170" y="0"/>
                    </a:moveTo>
                    <a:lnTo>
                      <a:pt x="104" y="88"/>
                    </a:lnTo>
                    <a:lnTo>
                      <a:pt x="71" y="88"/>
                    </a:lnTo>
                    <a:lnTo>
                      <a:pt x="111" y="0"/>
                    </a:lnTo>
                    <a:lnTo>
                      <a:pt x="1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43" name="Freeform 58">
                <a:extLst>
                  <a:ext uri="{FF2B5EF4-FFF2-40B4-BE49-F238E27FC236}">
                    <a16:creationId xmlns:a16="http://schemas.microsoft.com/office/drawing/2014/main" id="{D3B619B4-B646-40EF-92E1-0BBA9508F70C}"/>
                  </a:ext>
                </a:extLst>
              </p:cNvPr>
              <p:cNvSpPr>
                <a:spLocks/>
              </p:cNvSpPr>
              <p:nvPr/>
            </p:nvSpPr>
            <p:spPr bwMode="auto">
              <a:xfrm>
                <a:off x="7289588" y="1485141"/>
                <a:ext cx="272671" cy="310023"/>
              </a:xfrm>
              <a:custGeom>
                <a:avLst/>
                <a:gdLst>
                  <a:gd name="T0" fmla="*/ 152 w 154"/>
                  <a:gd name="T1" fmla="*/ 40 h 175"/>
                  <a:gd name="T2" fmla="*/ 93 w 154"/>
                  <a:gd name="T3" fmla="*/ 23 h 175"/>
                  <a:gd name="T4" fmla="*/ 25 w 154"/>
                  <a:gd name="T5" fmla="*/ 88 h 175"/>
                  <a:gd name="T6" fmla="*/ 94 w 154"/>
                  <a:gd name="T7" fmla="*/ 153 h 175"/>
                  <a:gd name="T8" fmla="*/ 154 w 154"/>
                  <a:gd name="T9" fmla="*/ 134 h 175"/>
                  <a:gd name="T10" fmla="*/ 154 w 154"/>
                  <a:gd name="T11" fmla="*/ 160 h 175"/>
                  <a:gd name="T12" fmla="*/ 92 w 154"/>
                  <a:gd name="T13" fmla="*/ 175 h 175"/>
                  <a:gd name="T14" fmla="*/ 0 w 154"/>
                  <a:gd name="T15" fmla="*/ 90 h 175"/>
                  <a:gd name="T16" fmla="*/ 93 w 154"/>
                  <a:gd name="T17" fmla="*/ 0 h 175"/>
                  <a:gd name="T18" fmla="*/ 152 w 154"/>
                  <a:gd name="T19" fmla="*/ 14 h 175"/>
                  <a:gd name="T20" fmla="*/ 152 w 154"/>
                  <a:gd name="T21" fmla="*/ 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75">
                    <a:moveTo>
                      <a:pt x="152" y="40"/>
                    </a:moveTo>
                    <a:cubicBezTo>
                      <a:pt x="131" y="28"/>
                      <a:pt x="113" y="23"/>
                      <a:pt x="93" y="23"/>
                    </a:cubicBezTo>
                    <a:cubicBezTo>
                      <a:pt x="54" y="23"/>
                      <a:pt x="25" y="50"/>
                      <a:pt x="25" y="88"/>
                    </a:cubicBezTo>
                    <a:cubicBezTo>
                      <a:pt x="25" y="126"/>
                      <a:pt x="53" y="153"/>
                      <a:pt x="94" y="153"/>
                    </a:cubicBezTo>
                    <a:cubicBezTo>
                      <a:pt x="113" y="153"/>
                      <a:pt x="134" y="146"/>
                      <a:pt x="154" y="134"/>
                    </a:cubicBezTo>
                    <a:cubicBezTo>
                      <a:pt x="154" y="160"/>
                      <a:pt x="154" y="160"/>
                      <a:pt x="154" y="160"/>
                    </a:cubicBezTo>
                    <a:cubicBezTo>
                      <a:pt x="137" y="169"/>
                      <a:pt x="119" y="175"/>
                      <a:pt x="92" y="175"/>
                    </a:cubicBezTo>
                    <a:cubicBezTo>
                      <a:pt x="28" y="175"/>
                      <a:pt x="0" y="126"/>
                      <a:pt x="0" y="90"/>
                    </a:cubicBezTo>
                    <a:cubicBezTo>
                      <a:pt x="0" y="38"/>
                      <a:pt x="39" y="0"/>
                      <a:pt x="93" y="0"/>
                    </a:cubicBezTo>
                    <a:cubicBezTo>
                      <a:pt x="111" y="0"/>
                      <a:pt x="129" y="4"/>
                      <a:pt x="152" y="14"/>
                    </a:cubicBezTo>
                    <a:lnTo>
                      <a:pt x="15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44" name="Freeform 59">
                <a:extLst>
                  <a:ext uri="{FF2B5EF4-FFF2-40B4-BE49-F238E27FC236}">
                    <a16:creationId xmlns:a16="http://schemas.microsoft.com/office/drawing/2014/main" id="{AAD0588C-7805-4251-A93D-63099CBE3A3F}"/>
                  </a:ext>
                </a:extLst>
              </p:cNvPr>
              <p:cNvSpPr>
                <a:spLocks/>
              </p:cNvSpPr>
              <p:nvPr/>
            </p:nvSpPr>
            <p:spPr bwMode="auto">
              <a:xfrm>
                <a:off x="7814760" y="1488129"/>
                <a:ext cx="251007" cy="303300"/>
              </a:xfrm>
              <a:custGeom>
                <a:avLst/>
                <a:gdLst>
                  <a:gd name="T0" fmla="*/ 336 w 336"/>
                  <a:gd name="T1" fmla="*/ 53 h 406"/>
                  <a:gd name="T2" fmla="*/ 196 w 336"/>
                  <a:gd name="T3" fmla="*/ 53 h 406"/>
                  <a:gd name="T4" fmla="*/ 196 w 336"/>
                  <a:gd name="T5" fmla="*/ 406 h 406"/>
                  <a:gd name="T6" fmla="*/ 139 w 336"/>
                  <a:gd name="T7" fmla="*/ 406 h 406"/>
                  <a:gd name="T8" fmla="*/ 139 w 336"/>
                  <a:gd name="T9" fmla="*/ 53 h 406"/>
                  <a:gd name="T10" fmla="*/ 0 w 336"/>
                  <a:gd name="T11" fmla="*/ 53 h 406"/>
                  <a:gd name="T12" fmla="*/ 0 w 336"/>
                  <a:gd name="T13" fmla="*/ 0 h 406"/>
                  <a:gd name="T14" fmla="*/ 336 w 336"/>
                  <a:gd name="T15" fmla="*/ 0 h 406"/>
                  <a:gd name="T16" fmla="*/ 336 w 336"/>
                  <a:gd name="T17" fmla="*/ 5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406">
                    <a:moveTo>
                      <a:pt x="336" y="53"/>
                    </a:moveTo>
                    <a:lnTo>
                      <a:pt x="196" y="53"/>
                    </a:lnTo>
                    <a:lnTo>
                      <a:pt x="196" y="406"/>
                    </a:lnTo>
                    <a:lnTo>
                      <a:pt x="139" y="406"/>
                    </a:lnTo>
                    <a:lnTo>
                      <a:pt x="139" y="53"/>
                    </a:lnTo>
                    <a:lnTo>
                      <a:pt x="0" y="53"/>
                    </a:lnTo>
                    <a:lnTo>
                      <a:pt x="0" y="0"/>
                    </a:lnTo>
                    <a:lnTo>
                      <a:pt x="336" y="0"/>
                    </a:lnTo>
                    <a:lnTo>
                      <a:pt x="336"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45" name="Freeform 60">
                <a:extLst>
                  <a:ext uri="{FF2B5EF4-FFF2-40B4-BE49-F238E27FC236}">
                    <a16:creationId xmlns:a16="http://schemas.microsoft.com/office/drawing/2014/main" id="{FA051658-586E-400F-80AD-BFCCC1BE768C}"/>
                  </a:ext>
                </a:extLst>
              </p:cNvPr>
              <p:cNvSpPr>
                <a:spLocks noEditPoints="1"/>
              </p:cNvSpPr>
              <p:nvPr/>
            </p:nvSpPr>
            <p:spPr bwMode="auto">
              <a:xfrm>
                <a:off x="8333955" y="1488129"/>
                <a:ext cx="233078" cy="303300"/>
              </a:xfrm>
              <a:custGeom>
                <a:avLst/>
                <a:gdLst>
                  <a:gd name="T0" fmla="*/ 43 w 132"/>
                  <a:gd name="T1" fmla="*/ 0 h 171"/>
                  <a:gd name="T2" fmla="*/ 99 w 132"/>
                  <a:gd name="T3" fmla="*/ 48 h 171"/>
                  <a:gd name="T4" fmla="*/ 70 w 132"/>
                  <a:gd name="T5" fmla="*/ 90 h 171"/>
                  <a:gd name="T6" fmla="*/ 108 w 132"/>
                  <a:gd name="T7" fmla="*/ 137 h 171"/>
                  <a:gd name="T8" fmla="*/ 132 w 132"/>
                  <a:gd name="T9" fmla="*/ 171 h 171"/>
                  <a:gd name="T10" fmla="*/ 102 w 132"/>
                  <a:gd name="T11" fmla="*/ 171 h 171"/>
                  <a:gd name="T12" fmla="*/ 80 w 132"/>
                  <a:gd name="T13" fmla="*/ 136 h 171"/>
                  <a:gd name="T14" fmla="*/ 34 w 132"/>
                  <a:gd name="T15" fmla="*/ 97 h 171"/>
                  <a:gd name="T16" fmla="*/ 24 w 132"/>
                  <a:gd name="T17" fmla="*/ 97 h 171"/>
                  <a:gd name="T18" fmla="*/ 24 w 132"/>
                  <a:gd name="T19" fmla="*/ 171 h 171"/>
                  <a:gd name="T20" fmla="*/ 0 w 132"/>
                  <a:gd name="T21" fmla="*/ 171 h 171"/>
                  <a:gd name="T22" fmla="*/ 0 w 132"/>
                  <a:gd name="T23" fmla="*/ 0 h 171"/>
                  <a:gd name="T24" fmla="*/ 43 w 132"/>
                  <a:gd name="T25" fmla="*/ 0 h 171"/>
                  <a:gd name="T26" fmla="*/ 24 w 132"/>
                  <a:gd name="T27" fmla="*/ 75 h 171"/>
                  <a:gd name="T28" fmla="*/ 40 w 132"/>
                  <a:gd name="T29" fmla="*/ 75 h 171"/>
                  <a:gd name="T30" fmla="*/ 73 w 132"/>
                  <a:gd name="T31" fmla="*/ 47 h 171"/>
                  <a:gd name="T32" fmla="*/ 40 w 132"/>
                  <a:gd name="T33" fmla="*/ 21 h 171"/>
                  <a:gd name="T34" fmla="*/ 24 w 132"/>
                  <a:gd name="T35" fmla="*/ 21 h 171"/>
                  <a:gd name="T36" fmla="*/ 24 w 132"/>
                  <a:gd name="T37" fmla="*/ 7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71">
                    <a:moveTo>
                      <a:pt x="43" y="0"/>
                    </a:moveTo>
                    <a:cubicBezTo>
                      <a:pt x="77" y="0"/>
                      <a:pt x="99" y="19"/>
                      <a:pt x="99" y="48"/>
                    </a:cubicBezTo>
                    <a:cubicBezTo>
                      <a:pt x="99" y="68"/>
                      <a:pt x="88" y="83"/>
                      <a:pt x="70" y="90"/>
                    </a:cubicBezTo>
                    <a:cubicBezTo>
                      <a:pt x="86" y="100"/>
                      <a:pt x="95" y="116"/>
                      <a:pt x="108" y="137"/>
                    </a:cubicBezTo>
                    <a:cubicBezTo>
                      <a:pt x="116" y="149"/>
                      <a:pt x="120" y="155"/>
                      <a:pt x="132" y="171"/>
                    </a:cubicBezTo>
                    <a:cubicBezTo>
                      <a:pt x="102" y="171"/>
                      <a:pt x="102" y="171"/>
                      <a:pt x="102" y="171"/>
                    </a:cubicBezTo>
                    <a:cubicBezTo>
                      <a:pt x="80" y="136"/>
                      <a:pt x="80" y="136"/>
                      <a:pt x="80" y="136"/>
                    </a:cubicBezTo>
                    <a:cubicBezTo>
                      <a:pt x="57" y="101"/>
                      <a:pt x="47" y="97"/>
                      <a:pt x="34" y="97"/>
                    </a:cubicBezTo>
                    <a:cubicBezTo>
                      <a:pt x="24" y="97"/>
                      <a:pt x="24" y="97"/>
                      <a:pt x="24" y="97"/>
                    </a:cubicBezTo>
                    <a:cubicBezTo>
                      <a:pt x="24" y="171"/>
                      <a:pt x="24" y="171"/>
                      <a:pt x="24" y="171"/>
                    </a:cubicBezTo>
                    <a:cubicBezTo>
                      <a:pt x="0" y="171"/>
                      <a:pt x="0" y="171"/>
                      <a:pt x="0" y="171"/>
                    </a:cubicBezTo>
                    <a:cubicBezTo>
                      <a:pt x="0" y="0"/>
                      <a:pt x="0" y="0"/>
                      <a:pt x="0" y="0"/>
                    </a:cubicBezTo>
                    <a:lnTo>
                      <a:pt x="43" y="0"/>
                    </a:lnTo>
                    <a:close/>
                    <a:moveTo>
                      <a:pt x="24" y="75"/>
                    </a:moveTo>
                    <a:cubicBezTo>
                      <a:pt x="40" y="75"/>
                      <a:pt x="40" y="75"/>
                      <a:pt x="40" y="75"/>
                    </a:cubicBezTo>
                    <a:cubicBezTo>
                      <a:pt x="66" y="75"/>
                      <a:pt x="74" y="62"/>
                      <a:pt x="73" y="47"/>
                    </a:cubicBezTo>
                    <a:cubicBezTo>
                      <a:pt x="73" y="31"/>
                      <a:pt x="64" y="21"/>
                      <a:pt x="40" y="21"/>
                    </a:cubicBezTo>
                    <a:cubicBezTo>
                      <a:pt x="24" y="21"/>
                      <a:pt x="24" y="21"/>
                      <a:pt x="24" y="21"/>
                    </a:cubicBezTo>
                    <a:lnTo>
                      <a:pt x="24"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46" name="Rectangle 61">
                <a:extLst>
                  <a:ext uri="{FF2B5EF4-FFF2-40B4-BE49-F238E27FC236}">
                    <a16:creationId xmlns:a16="http://schemas.microsoft.com/office/drawing/2014/main" id="{1DA6E25C-9442-4F55-9900-C54C9824337B}"/>
                  </a:ext>
                </a:extLst>
              </p:cNvPr>
              <p:cNvSpPr>
                <a:spLocks noChangeArrowheads="1"/>
              </p:cNvSpPr>
              <p:nvPr/>
            </p:nvSpPr>
            <p:spPr bwMode="auto">
              <a:xfrm>
                <a:off x="8825509" y="1488129"/>
                <a:ext cx="44076" cy="303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47" name="Freeform 62">
                <a:extLst>
                  <a:ext uri="{FF2B5EF4-FFF2-40B4-BE49-F238E27FC236}">
                    <a16:creationId xmlns:a16="http://schemas.microsoft.com/office/drawing/2014/main" id="{4A1F97AF-DEA9-4EAF-B904-EC437E208D35}"/>
                  </a:ext>
                </a:extLst>
              </p:cNvPr>
              <p:cNvSpPr>
                <a:spLocks/>
              </p:cNvSpPr>
              <p:nvPr/>
            </p:nvSpPr>
            <p:spPr bwMode="auto">
              <a:xfrm>
                <a:off x="9148232" y="1485141"/>
                <a:ext cx="272671" cy="310023"/>
              </a:xfrm>
              <a:custGeom>
                <a:avLst/>
                <a:gdLst>
                  <a:gd name="T0" fmla="*/ 153 w 154"/>
                  <a:gd name="T1" fmla="*/ 40 h 175"/>
                  <a:gd name="T2" fmla="*/ 94 w 154"/>
                  <a:gd name="T3" fmla="*/ 23 h 175"/>
                  <a:gd name="T4" fmla="*/ 26 w 154"/>
                  <a:gd name="T5" fmla="*/ 88 h 175"/>
                  <a:gd name="T6" fmla="*/ 95 w 154"/>
                  <a:gd name="T7" fmla="*/ 153 h 175"/>
                  <a:gd name="T8" fmla="*/ 154 w 154"/>
                  <a:gd name="T9" fmla="*/ 134 h 175"/>
                  <a:gd name="T10" fmla="*/ 154 w 154"/>
                  <a:gd name="T11" fmla="*/ 160 h 175"/>
                  <a:gd name="T12" fmla="*/ 93 w 154"/>
                  <a:gd name="T13" fmla="*/ 175 h 175"/>
                  <a:gd name="T14" fmla="*/ 0 w 154"/>
                  <a:gd name="T15" fmla="*/ 90 h 175"/>
                  <a:gd name="T16" fmla="*/ 94 w 154"/>
                  <a:gd name="T17" fmla="*/ 0 h 175"/>
                  <a:gd name="T18" fmla="*/ 153 w 154"/>
                  <a:gd name="T19" fmla="*/ 14 h 175"/>
                  <a:gd name="T20" fmla="*/ 153 w 154"/>
                  <a:gd name="T21" fmla="*/ 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75">
                    <a:moveTo>
                      <a:pt x="153" y="40"/>
                    </a:moveTo>
                    <a:cubicBezTo>
                      <a:pt x="132" y="28"/>
                      <a:pt x="114" y="23"/>
                      <a:pt x="94" y="23"/>
                    </a:cubicBezTo>
                    <a:cubicBezTo>
                      <a:pt x="55" y="23"/>
                      <a:pt x="26" y="50"/>
                      <a:pt x="26" y="88"/>
                    </a:cubicBezTo>
                    <a:cubicBezTo>
                      <a:pt x="26" y="126"/>
                      <a:pt x="54" y="153"/>
                      <a:pt x="95" y="153"/>
                    </a:cubicBezTo>
                    <a:cubicBezTo>
                      <a:pt x="114" y="153"/>
                      <a:pt x="135" y="146"/>
                      <a:pt x="154" y="134"/>
                    </a:cubicBezTo>
                    <a:cubicBezTo>
                      <a:pt x="154" y="160"/>
                      <a:pt x="154" y="160"/>
                      <a:pt x="154" y="160"/>
                    </a:cubicBezTo>
                    <a:cubicBezTo>
                      <a:pt x="138" y="169"/>
                      <a:pt x="119" y="175"/>
                      <a:pt x="93" y="175"/>
                    </a:cubicBezTo>
                    <a:cubicBezTo>
                      <a:pt x="28" y="175"/>
                      <a:pt x="0" y="126"/>
                      <a:pt x="0" y="90"/>
                    </a:cubicBezTo>
                    <a:cubicBezTo>
                      <a:pt x="0" y="38"/>
                      <a:pt x="40" y="0"/>
                      <a:pt x="94" y="0"/>
                    </a:cubicBezTo>
                    <a:cubicBezTo>
                      <a:pt x="112" y="0"/>
                      <a:pt x="129" y="4"/>
                      <a:pt x="153" y="14"/>
                    </a:cubicBezTo>
                    <a:lnTo>
                      <a:pt x="15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sp>
            <p:nvSpPr>
              <p:cNvPr id="48" name="Freeform 63">
                <a:extLst>
                  <a:ext uri="{FF2B5EF4-FFF2-40B4-BE49-F238E27FC236}">
                    <a16:creationId xmlns:a16="http://schemas.microsoft.com/office/drawing/2014/main" id="{57162F90-900A-4754-8750-7692BE3F155B}"/>
                  </a:ext>
                </a:extLst>
              </p:cNvPr>
              <p:cNvSpPr>
                <a:spLocks noEditPoints="1"/>
              </p:cNvSpPr>
              <p:nvPr/>
            </p:nvSpPr>
            <p:spPr bwMode="auto">
              <a:xfrm>
                <a:off x="9677139" y="1486635"/>
                <a:ext cx="295082" cy="304794"/>
              </a:xfrm>
              <a:custGeom>
                <a:avLst/>
                <a:gdLst>
                  <a:gd name="T0" fmla="*/ 395 w 395"/>
                  <a:gd name="T1" fmla="*/ 408 h 408"/>
                  <a:gd name="T2" fmla="*/ 335 w 395"/>
                  <a:gd name="T3" fmla="*/ 408 h 408"/>
                  <a:gd name="T4" fmla="*/ 283 w 395"/>
                  <a:gd name="T5" fmla="*/ 290 h 408"/>
                  <a:gd name="T6" fmla="*/ 111 w 395"/>
                  <a:gd name="T7" fmla="*/ 290 h 408"/>
                  <a:gd name="T8" fmla="*/ 61 w 395"/>
                  <a:gd name="T9" fmla="*/ 408 h 408"/>
                  <a:gd name="T10" fmla="*/ 0 w 395"/>
                  <a:gd name="T11" fmla="*/ 408 h 408"/>
                  <a:gd name="T12" fmla="*/ 175 w 395"/>
                  <a:gd name="T13" fmla="*/ 0 h 408"/>
                  <a:gd name="T14" fmla="*/ 215 w 395"/>
                  <a:gd name="T15" fmla="*/ 0 h 408"/>
                  <a:gd name="T16" fmla="*/ 395 w 395"/>
                  <a:gd name="T17" fmla="*/ 408 h 408"/>
                  <a:gd name="T18" fmla="*/ 134 w 395"/>
                  <a:gd name="T19" fmla="*/ 237 h 408"/>
                  <a:gd name="T20" fmla="*/ 260 w 395"/>
                  <a:gd name="T21" fmla="*/ 237 h 408"/>
                  <a:gd name="T22" fmla="*/ 194 w 395"/>
                  <a:gd name="T23" fmla="*/ 90 h 408"/>
                  <a:gd name="T24" fmla="*/ 134 w 395"/>
                  <a:gd name="T25" fmla="*/ 237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408">
                    <a:moveTo>
                      <a:pt x="395" y="408"/>
                    </a:moveTo>
                    <a:lnTo>
                      <a:pt x="335" y="408"/>
                    </a:lnTo>
                    <a:lnTo>
                      <a:pt x="283" y="290"/>
                    </a:lnTo>
                    <a:lnTo>
                      <a:pt x="111" y="290"/>
                    </a:lnTo>
                    <a:lnTo>
                      <a:pt x="61" y="408"/>
                    </a:lnTo>
                    <a:lnTo>
                      <a:pt x="0" y="408"/>
                    </a:lnTo>
                    <a:lnTo>
                      <a:pt x="175" y="0"/>
                    </a:lnTo>
                    <a:lnTo>
                      <a:pt x="215" y="0"/>
                    </a:lnTo>
                    <a:lnTo>
                      <a:pt x="395" y="408"/>
                    </a:lnTo>
                    <a:close/>
                    <a:moveTo>
                      <a:pt x="134" y="237"/>
                    </a:moveTo>
                    <a:lnTo>
                      <a:pt x="260" y="237"/>
                    </a:lnTo>
                    <a:lnTo>
                      <a:pt x="194" y="90"/>
                    </a:lnTo>
                    <a:lnTo>
                      <a:pt x="134"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sz="2400"/>
              </a:p>
            </p:txBody>
          </p:sp>
        </p:grpSp>
        <p:grpSp>
          <p:nvGrpSpPr>
            <p:cNvPr id="30" name="Grupo 29">
              <a:extLst>
                <a:ext uri="{FF2B5EF4-FFF2-40B4-BE49-F238E27FC236}">
                  <a16:creationId xmlns:a16="http://schemas.microsoft.com/office/drawing/2014/main" id="{77ECE94E-6E9A-44E6-A5F1-3EA4D2324371}"/>
                </a:ext>
              </a:extLst>
            </p:cNvPr>
            <p:cNvGrpSpPr/>
            <p:nvPr/>
          </p:nvGrpSpPr>
          <p:grpSpPr>
            <a:xfrm>
              <a:off x="5966574" y="748556"/>
              <a:ext cx="2724467" cy="739573"/>
              <a:chOff x="5966574" y="748556"/>
              <a:chExt cx="2724467" cy="739573"/>
            </a:xfrm>
          </p:grpSpPr>
          <p:sp>
            <p:nvSpPr>
              <p:cNvPr id="31" name="Freeform 47">
                <a:extLst>
                  <a:ext uri="{FF2B5EF4-FFF2-40B4-BE49-F238E27FC236}">
                    <a16:creationId xmlns:a16="http://schemas.microsoft.com/office/drawing/2014/main" id="{4D47CCD9-B8B4-4C80-9C8A-92F34D6A7A14}"/>
                  </a:ext>
                </a:extLst>
              </p:cNvPr>
              <p:cNvSpPr>
                <a:spLocks/>
              </p:cNvSpPr>
              <p:nvPr/>
            </p:nvSpPr>
            <p:spPr bwMode="auto">
              <a:xfrm>
                <a:off x="5966574" y="894229"/>
                <a:ext cx="337664" cy="342146"/>
              </a:xfrm>
              <a:custGeom>
                <a:avLst/>
                <a:gdLst>
                  <a:gd name="T0" fmla="*/ 187 w 191"/>
                  <a:gd name="T1" fmla="*/ 56 h 193"/>
                  <a:gd name="T2" fmla="*/ 117 w 191"/>
                  <a:gd name="T3" fmla="*/ 39 h 193"/>
                  <a:gd name="T4" fmla="*/ 48 w 191"/>
                  <a:gd name="T5" fmla="*/ 98 h 193"/>
                  <a:gd name="T6" fmla="*/ 113 w 191"/>
                  <a:gd name="T7" fmla="*/ 154 h 193"/>
                  <a:gd name="T8" fmla="*/ 144 w 191"/>
                  <a:gd name="T9" fmla="*/ 147 h 193"/>
                  <a:gd name="T10" fmla="*/ 144 w 191"/>
                  <a:gd name="T11" fmla="*/ 125 h 193"/>
                  <a:gd name="T12" fmla="*/ 117 w 191"/>
                  <a:gd name="T13" fmla="*/ 125 h 193"/>
                  <a:gd name="T14" fmla="*/ 117 w 191"/>
                  <a:gd name="T15" fmla="*/ 90 h 193"/>
                  <a:gd name="T16" fmla="*/ 191 w 191"/>
                  <a:gd name="T17" fmla="*/ 90 h 193"/>
                  <a:gd name="T18" fmla="*/ 191 w 191"/>
                  <a:gd name="T19" fmla="*/ 167 h 193"/>
                  <a:gd name="T20" fmla="*/ 112 w 191"/>
                  <a:gd name="T21" fmla="*/ 193 h 193"/>
                  <a:gd name="T22" fmla="*/ 0 w 191"/>
                  <a:gd name="T23" fmla="*/ 96 h 193"/>
                  <a:gd name="T24" fmla="*/ 113 w 191"/>
                  <a:gd name="T25" fmla="*/ 0 h 193"/>
                  <a:gd name="T26" fmla="*/ 187 w 191"/>
                  <a:gd name="T27" fmla="*/ 15 h 193"/>
                  <a:gd name="T28" fmla="*/ 187 w 191"/>
                  <a:gd name="T29" fmla="*/ 5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93">
                    <a:moveTo>
                      <a:pt x="187" y="56"/>
                    </a:moveTo>
                    <a:cubicBezTo>
                      <a:pt x="163" y="45"/>
                      <a:pt x="140" y="39"/>
                      <a:pt x="117" y="39"/>
                    </a:cubicBezTo>
                    <a:cubicBezTo>
                      <a:pt x="66" y="39"/>
                      <a:pt x="48" y="70"/>
                      <a:pt x="48" y="98"/>
                    </a:cubicBezTo>
                    <a:cubicBezTo>
                      <a:pt x="48" y="131"/>
                      <a:pt x="74" y="154"/>
                      <a:pt x="113" y="154"/>
                    </a:cubicBezTo>
                    <a:cubicBezTo>
                      <a:pt x="125" y="154"/>
                      <a:pt x="131" y="152"/>
                      <a:pt x="144" y="147"/>
                    </a:cubicBezTo>
                    <a:cubicBezTo>
                      <a:pt x="144" y="125"/>
                      <a:pt x="144" y="125"/>
                      <a:pt x="144" y="125"/>
                    </a:cubicBezTo>
                    <a:cubicBezTo>
                      <a:pt x="117" y="125"/>
                      <a:pt x="117" y="125"/>
                      <a:pt x="117" y="125"/>
                    </a:cubicBezTo>
                    <a:cubicBezTo>
                      <a:pt x="117" y="90"/>
                      <a:pt x="117" y="90"/>
                      <a:pt x="117" y="90"/>
                    </a:cubicBezTo>
                    <a:cubicBezTo>
                      <a:pt x="191" y="90"/>
                      <a:pt x="191" y="90"/>
                      <a:pt x="191" y="90"/>
                    </a:cubicBezTo>
                    <a:cubicBezTo>
                      <a:pt x="191" y="167"/>
                      <a:pt x="191" y="167"/>
                      <a:pt x="191" y="167"/>
                    </a:cubicBezTo>
                    <a:cubicBezTo>
                      <a:pt x="177" y="182"/>
                      <a:pt x="142" y="193"/>
                      <a:pt x="112" y="193"/>
                    </a:cubicBezTo>
                    <a:cubicBezTo>
                      <a:pt x="46" y="193"/>
                      <a:pt x="0" y="153"/>
                      <a:pt x="0" y="96"/>
                    </a:cubicBezTo>
                    <a:cubicBezTo>
                      <a:pt x="0" y="39"/>
                      <a:pt x="46" y="0"/>
                      <a:pt x="113" y="0"/>
                    </a:cubicBezTo>
                    <a:cubicBezTo>
                      <a:pt x="141" y="0"/>
                      <a:pt x="169" y="6"/>
                      <a:pt x="187" y="15"/>
                    </a:cubicBezTo>
                    <a:lnTo>
                      <a:pt x="187" y="56"/>
                    </a:ln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sz="2400"/>
              </a:p>
            </p:txBody>
          </p:sp>
          <p:sp>
            <p:nvSpPr>
              <p:cNvPr id="32" name="Freeform 48">
                <a:extLst>
                  <a:ext uri="{FF2B5EF4-FFF2-40B4-BE49-F238E27FC236}">
                    <a16:creationId xmlns:a16="http://schemas.microsoft.com/office/drawing/2014/main" id="{43704F8F-FCF9-4D04-8E18-CEC2F6EC0928}"/>
                  </a:ext>
                </a:extLst>
              </p:cNvPr>
              <p:cNvSpPr>
                <a:spLocks noEditPoints="1"/>
              </p:cNvSpPr>
              <p:nvPr/>
            </p:nvSpPr>
            <p:spPr bwMode="auto">
              <a:xfrm>
                <a:off x="6401353" y="897965"/>
                <a:ext cx="291347" cy="333181"/>
              </a:xfrm>
              <a:custGeom>
                <a:avLst/>
                <a:gdLst>
                  <a:gd name="T0" fmla="*/ 84 w 165"/>
                  <a:gd name="T1" fmla="*/ 0 h 188"/>
                  <a:gd name="T2" fmla="*/ 146 w 165"/>
                  <a:gd name="T3" fmla="*/ 54 h 188"/>
                  <a:gd name="T4" fmla="*/ 113 w 165"/>
                  <a:gd name="T5" fmla="*/ 100 h 188"/>
                  <a:gd name="T6" fmla="*/ 165 w 165"/>
                  <a:gd name="T7" fmla="*/ 188 h 188"/>
                  <a:gd name="T8" fmla="*/ 113 w 165"/>
                  <a:gd name="T9" fmla="*/ 188 h 188"/>
                  <a:gd name="T10" fmla="*/ 60 w 165"/>
                  <a:gd name="T11" fmla="*/ 112 h 188"/>
                  <a:gd name="T12" fmla="*/ 47 w 165"/>
                  <a:gd name="T13" fmla="*/ 112 h 188"/>
                  <a:gd name="T14" fmla="*/ 47 w 165"/>
                  <a:gd name="T15" fmla="*/ 188 h 188"/>
                  <a:gd name="T16" fmla="*/ 0 w 165"/>
                  <a:gd name="T17" fmla="*/ 188 h 188"/>
                  <a:gd name="T18" fmla="*/ 0 w 165"/>
                  <a:gd name="T19" fmla="*/ 0 h 188"/>
                  <a:gd name="T20" fmla="*/ 84 w 165"/>
                  <a:gd name="T21" fmla="*/ 0 h 188"/>
                  <a:gd name="T22" fmla="*/ 47 w 165"/>
                  <a:gd name="T23" fmla="*/ 77 h 188"/>
                  <a:gd name="T24" fmla="*/ 72 w 165"/>
                  <a:gd name="T25" fmla="*/ 77 h 188"/>
                  <a:gd name="T26" fmla="*/ 97 w 165"/>
                  <a:gd name="T27" fmla="*/ 56 h 188"/>
                  <a:gd name="T28" fmla="*/ 71 w 165"/>
                  <a:gd name="T29" fmla="*/ 35 h 188"/>
                  <a:gd name="T30" fmla="*/ 47 w 165"/>
                  <a:gd name="T31" fmla="*/ 35 h 188"/>
                  <a:gd name="T32" fmla="*/ 47 w 165"/>
                  <a:gd name="T33" fmla="*/ 7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88">
                    <a:moveTo>
                      <a:pt x="84" y="0"/>
                    </a:moveTo>
                    <a:cubicBezTo>
                      <a:pt x="123" y="0"/>
                      <a:pt x="146" y="26"/>
                      <a:pt x="146" y="54"/>
                    </a:cubicBezTo>
                    <a:cubicBezTo>
                      <a:pt x="146" y="75"/>
                      <a:pt x="135" y="90"/>
                      <a:pt x="113" y="100"/>
                    </a:cubicBezTo>
                    <a:cubicBezTo>
                      <a:pt x="133" y="110"/>
                      <a:pt x="138" y="133"/>
                      <a:pt x="165" y="188"/>
                    </a:cubicBezTo>
                    <a:cubicBezTo>
                      <a:pt x="113" y="188"/>
                      <a:pt x="113" y="188"/>
                      <a:pt x="113" y="188"/>
                    </a:cubicBezTo>
                    <a:cubicBezTo>
                      <a:pt x="93" y="148"/>
                      <a:pt x="86" y="112"/>
                      <a:pt x="60" y="112"/>
                    </a:cubicBezTo>
                    <a:cubicBezTo>
                      <a:pt x="47" y="112"/>
                      <a:pt x="47" y="112"/>
                      <a:pt x="47" y="112"/>
                    </a:cubicBezTo>
                    <a:cubicBezTo>
                      <a:pt x="47" y="188"/>
                      <a:pt x="47" y="188"/>
                      <a:pt x="47" y="188"/>
                    </a:cubicBezTo>
                    <a:cubicBezTo>
                      <a:pt x="0" y="188"/>
                      <a:pt x="0" y="188"/>
                      <a:pt x="0" y="188"/>
                    </a:cubicBezTo>
                    <a:cubicBezTo>
                      <a:pt x="0" y="0"/>
                      <a:pt x="0" y="0"/>
                      <a:pt x="0" y="0"/>
                    </a:cubicBezTo>
                    <a:lnTo>
                      <a:pt x="84" y="0"/>
                    </a:lnTo>
                    <a:close/>
                    <a:moveTo>
                      <a:pt x="47" y="77"/>
                    </a:moveTo>
                    <a:cubicBezTo>
                      <a:pt x="72" y="77"/>
                      <a:pt x="72" y="77"/>
                      <a:pt x="72" y="77"/>
                    </a:cubicBezTo>
                    <a:cubicBezTo>
                      <a:pt x="85" y="77"/>
                      <a:pt x="97" y="72"/>
                      <a:pt x="97" y="56"/>
                    </a:cubicBezTo>
                    <a:cubicBezTo>
                      <a:pt x="97" y="42"/>
                      <a:pt x="88" y="35"/>
                      <a:pt x="71" y="35"/>
                    </a:cubicBezTo>
                    <a:cubicBezTo>
                      <a:pt x="47" y="35"/>
                      <a:pt x="47" y="35"/>
                      <a:pt x="47" y="35"/>
                    </a:cubicBezTo>
                    <a:lnTo>
                      <a:pt x="47" y="77"/>
                    </a:ln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sz="2400"/>
              </a:p>
            </p:txBody>
          </p:sp>
          <p:sp>
            <p:nvSpPr>
              <p:cNvPr id="33" name="Freeform 49">
                <a:extLst>
                  <a:ext uri="{FF2B5EF4-FFF2-40B4-BE49-F238E27FC236}">
                    <a16:creationId xmlns:a16="http://schemas.microsoft.com/office/drawing/2014/main" id="{1D5DE62F-E6D2-42C0-85EA-4D6B029078F4}"/>
                  </a:ext>
                </a:extLst>
              </p:cNvPr>
              <p:cNvSpPr>
                <a:spLocks/>
              </p:cNvSpPr>
              <p:nvPr/>
            </p:nvSpPr>
            <p:spPr bwMode="auto">
              <a:xfrm>
                <a:off x="6738270" y="897965"/>
                <a:ext cx="332434" cy="338411"/>
              </a:xfrm>
              <a:custGeom>
                <a:avLst/>
                <a:gdLst>
                  <a:gd name="T0" fmla="*/ 188 w 188"/>
                  <a:gd name="T1" fmla="*/ 0 h 191"/>
                  <a:gd name="T2" fmla="*/ 188 w 188"/>
                  <a:gd name="T3" fmla="*/ 107 h 191"/>
                  <a:gd name="T4" fmla="*/ 94 w 188"/>
                  <a:gd name="T5" fmla="*/ 191 h 191"/>
                  <a:gd name="T6" fmla="*/ 0 w 188"/>
                  <a:gd name="T7" fmla="*/ 107 h 191"/>
                  <a:gd name="T8" fmla="*/ 0 w 188"/>
                  <a:gd name="T9" fmla="*/ 0 h 191"/>
                  <a:gd name="T10" fmla="*/ 46 w 188"/>
                  <a:gd name="T11" fmla="*/ 0 h 191"/>
                  <a:gd name="T12" fmla="*/ 46 w 188"/>
                  <a:gd name="T13" fmla="*/ 108 h 191"/>
                  <a:gd name="T14" fmla="*/ 93 w 188"/>
                  <a:gd name="T15" fmla="*/ 152 h 191"/>
                  <a:gd name="T16" fmla="*/ 141 w 188"/>
                  <a:gd name="T17" fmla="*/ 105 h 191"/>
                  <a:gd name="T18" fmla="*/ 141 w 188"/>
                  <a:gd name="T19" fmla="*/ 0 h 191"/>
                  <a:gd name="T20" fmla="*/ 188 w 188"/>
                  <a:gd name="T2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191">
                    <a:moveTo>
                      <a:pt x="188" y="0"/>
                    </a:moveTo>
                    <a:cubicBezTo>
                      <a:pt x="188" y="107"/>
                      <a:pt x="188" y="107"/>
                      <a:pt x="188" y="107"/>
                    </a:cubicBezTo>
                    <a:cubicBezTo>
                      <a:pt x="188" y="169"/>
                      <a:pt x="145" y="191"/>
                      <a:pt x="94" y="191"/>
                    </a:cubicBezTo>
                    <a:cubicBezTo>
                      <a:pt x="39" y="191"/>
                      <a:pt x="0" y="165"/>
                      <a:pt x="0" y="107"/>
                    </a:cubicBezTo>
                    <a:cubicBezTo>
                      <a:pt x="0" y="0"/>
                      <a:pt x="0" y="0"/>
                      <a:pt x="0" y="0"/>
                    </a:cubicBezTo>
                    <a:cubicBezTo>
                      <a:pt x="46" y="0"/>
                      <a:pt x="46" y="0"/>
                      <a:pt x="46" y="0"/>
                    </a:cubicBezTo>
                    <a:cubicBezTo>
                      <a:pt x="46" y="108"/>
                      <a:pt x="46" y="108"/>
                      <a:pt x="46" y="108"/>
                    </a:cubicBezTo>
                    <a:cubicBezTo>
                      <a:pt x="46" y="135"/>
                      <a:pt x="66" y="152"/>
                      <a:pt x="93" y="152"/>
                    </a:cubicBezTo>
                    <a:cubicBezTo>
                      <a:pt x="118" y="152"/>
                      <a:pt x="141" y="139"/>
                      <a:pt x="141" y="105"/>
                    </a:cubicBezTo>
                    <a:cubicBezTo>
                      <a:pt x="141" y="0"/>
                      <a:pt x="141" y="0"/>
                      <a:pt x="141" y="0"/>
                    </a:cubicBezTo>
                    <a:lnTo>
                      <a:pt x="188" y="0"/>
                    </a:ln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sz="2400"/>
              </a:p>
            </p:txBody>
          </p:sp>
          <p:sp>
            <p:nvSpPr>
              <p:cNvPr id="34" name="Freeform 50">
                <a:extLst>
                  <a:ext uri="{FF2B5EF4-FFF2-40B4-BE49-F238E27FC236}">
                    <a16:creationId xmlns:a16="http://schemas.microsoft.com/office/drawing/2014/main" id="{7F76EE2B-6E5B-4D19-BFB9-1247E4A3F17D}"/>
                  </a:ext>
                </a:extLst>
              </p:cNvPr>
              <p:cNvSpPr>
                <a:spLocks noEditPoints="1"/>
              </p:cNvSpPr>
              <p:nvPr/>
            </p:nvSpPr>
            <p:spPr bwMode="auto">
              <a:xfrm>
                <a:off x="7170061" y="897965"/>
                <a:ext cx="257730" cy="333181"/>
              </a:xfrm>
              <a:custGeom>
                <a:avLst/>
                <a:gdLst>
                  <a:gd name="T0" fmla="*/ 84 w 146"/>
                  <a:gd name="T1" fmla="*/ 0 h 188"/>
                  <a:gd name="T2" fmla="*/ 146 w 146"/>
                  <a:gd name="T3" fmla="*/ 56 h 188"/>
                  <a:gd name="T4" fmla="*/ 84 w 146"/>
                  <a:gd name="T5" fmla="*/ 113 h 188"/>
                  <a:gd name="T6" fmla="*/ 47 w 146"/>
                  <a:gd name="T7" fmla="*/ 113 h 188"/>
                  <a:gd name="T8" fmla="*/ 47 w 146"/>
                  <a:gd name="T9" fmla="*/ 188 h 188"/>
                  <a:gd name="T10" fmla="*/ 0 w 146"/>
                  <a:gd name="T11" fmla="*/ 188 h 188"/>
                  <a:gd name="T12" fmla="*/ 0 w 146"/>
                  <a:gd name="T13" fmla="*/ 0 h 188"/>
                  <a:gd name="T14" fmla="*/ 84 w 146"/>
                  <a:gd name="T15" fmla="*/ 0 h 188"/>
                  <a:gd name="T16" fmla="*/ 47 w 146"/>
                  <a:gd name="T17" fmla="*/ 78 h 188"/>
                  <a:gd name="T18" fmla="*/ 69 w 146"/>
                  <a:gd name="T19" fmla="*/ 78 h 188"/>
                  <a:gd name="T20" fmla="*/ 98 w 146"/>
                  <a:gd name="T21" fmla="*/ 56 h 188"/>
                  <a:gd name="T22" fmla="*/ 63 w 146"/>
                  <a:gd name="T23" fmla="*/ 35 h 188"/>
                  <a:gd name="T24" fmla="*/ 47 w 146"/>
                  <a:gd name="T25" fmla="*/ 35 h 188"/>
                  <a:gd name="T26" fmla="*/ 47 w 146"/>
                  <a:gd name="T27" fmla="*/ 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88">
                    <a:moveTo>
                      <a:pt x="84" y="0"/>
                    </a:moveTo>
                    <a:cubicBezTo>
                      <a:pt x="127" y="0"/>
                      <a:pt x="146" y="30"/>
                      <a:pt x="146" y="56"/>
                    </a:cubicBezTo>
                    <a:cubicBezTo>
                      <a:pt x="146" y="82"/>
                      <a:pt x="127" y="113"/>
                      <a:pt x="84" y="113"/>
                    </a:cubicBezTo>
                    <a:cubicBezTo>
                      <a:pt x="47" y="113"/>
                      <a:pt x="47" y="113"/>
                      <a:pt x="47" y="113"/>
                    </a:cubicBezTo>
                    <a:cubicBezTo>
                      <a:pt x="47" y="188"/>
                      <a:pt x="47" y="188"/>
                      <a:pt x="47" y="188"/>
                    </a:cubicBezTo>
                    <a:cubicBezTo>
                      <a:pt x="0" y="188"/>
                      <a:pt x="0" y="188"/>
                      <a:pt x="0" y="188"/>
                    </a:cubicBezTo>
                    <a:cubicBezTo>
                      <a:pt x="0" y="0"/>
                      <a:pt x="0" y="0"/>
                      <a:pt x="0" y="0"/>
                    </a:cubicBezTo>
                    <a:lnTo>
                      <a:pt x="84" y="0"/>
                    </a:lnTo>
                    <a:close/>
                    <a:moveTo>
                      <a:pt x="47" y="78"/>
                    </a:moveTo>
                    <a:cubicBezTo>
                      <a:pt x="69" y="78"/>
                      <a:pt x="69" y="78"/>
                      <a:pt x="69" y="78"/>
                    </a:cubicBezTo>
                    <a:cubicBezTo>
                      <a:pt x="90" y="78"/>
                      <a:pt x="98" y="70"/>
                      <a:pt x="98" y="56"/>
                    </a:cubicBezTo>
                    <a:cubicBezTo>
                      <a:pt x="98" y="40"/>
                      <a:pt x="89" y="35"/>
                      <a:pt x="63" y="35"/>
                    </a:cubicBezTo>
                    <a:cubicBezTo>
                      <a:pt x="47" y="35"/>
                      <a:pt x="47" y="35"/>
                      <a:pt x="47" y="35"/>
                    </a:cubicBezTo>
                    <a:lnTo>
                      <a:pt x="47" y="78"/>
                    </a:ln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sz="2400"/>
              </a:p>
            </p:txBody>
          </p:sp>
          <p:sp>
            <p:nvSpPr>
              <p:cNvPr id="35" name="Freeform 51">
                <a:extLst>
                  <a:ext uri="{FF2B5EF4-FFF2-40B4-BE49-F238E27FC236}">
                    <a16:creationId xmlns:a16="http://schemas.microsoft.com/office/drawing/2014/main" id="{31DD5C9A-7188-407E-A356-BC405FF1E95A}"/>
                  </a:ext>
                </a:extLst>
              </p:cNvPr>
              <p:cNvSpPr>
                <a:spLocks noEditPoints="1"/>
              </p:cNvSpPr>
              <p:nvPr/>
            </p:nvSpPr>
            <p:spPr bwMode="auto">
              <a:xfrm>
                <a:off x="7496519" y="894229"/>
                <a:ext cx="380245" cy="342146"/>
              </a:xfrm>
              <a:custGeom>
                <a:avLst/>
                <a:gdLst>
                  <a:gd name="T0" fmla="*/ 108 w 215"/>
                  <a:gd name="T1" fmla="*/ 193 h 193"/>
                  <a:gd name="T2" fmla="*/ 0 w 215"/>
                  <a:gd name="T3" fmla="*/ 96 h 193"/>
                  <a:gd name="T4" fmla="*/ 108 w 215"/>
                  <a:gd name="T5" fmla="*/ 0 h 193"/>
                  <a:gd name="T6" fmla="*/ 215 w 215"/>
                  <a:gd name="T7" fmla="*/ 96 h 193"/>
                  <a:gd name="T8" fmla="*/ 108 w 215"/>
                  <a:gd name="T9" fmla="*/ 193 h 193"/>
                  <a:gd name="T10" fmla="*/ 108 w 215"/>
                  <a:gd name="T11" fmla="*/ 39 h 193"/>
                  <a:gd name="T12" fmla="*/ 48 w 215"/>
                  <a:gd name="T13" fmla="*/ 96 h 193"/>
                  <a:gd name="T14" fmla="*/ 108 w 215"/>
                  <a:gd name="T15" fmla="*/ 154 h 193"/>
                  <a:gd name="T16" fmla="*/ 167 w 215"/>
                  <a:gd name="T17" fmla="*/ 96 h 193"/>
                  <a:gd name="T18" fmla="*/ 108 w 215"/>
                  <a:gd name="T19" fmla="*/ 3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193">
                    <a:moveTo>
                      <a:pt x="108" y="193"/>
                    </a:moveTo>
                    <a:cubicBezTo>
                      <a:pt x="39" y="193"/>
                      <a:pt x="0" y="144"/>
                      <a:pt x="0" y="96"/>
                    </a:cubicBezTo>
                    <a:cubicBezTo>
                      <a:pt x="0" y="51"/>
                      <a:pt x="37" y="0"/>
                      <a:pt x="108" y="0"/>
                    </a:cubicBezTo>
                    <a:cubicBezTo>
                      <a:pt x="179" y="0"/>
                      <a:pt x="215" y="51"/>
                      <a:pt x="215" y="96"/>
                    </a:cubicBezTo>
                    <a:cubicBezTo>
                      <a:pt x="215" y="144"/>
                      <a:pt x="175" y="193"/>
                      <a:pt x="108" y="193"/>
                    </a:cubicBezTo>
                    <a:close/>
                    <a:moveTo>
                      <a:pt x="108" y="39"/>
                    </a:moveTo>
                    <a:cubicBezTo>
                      <a:pt x="72" y="39"/>
                      <a:pt x="48" y="62"/>
                      <a:pt x="48" y="96"/>
                    </a:cubicBezTo>
                    <a:cubicBezTo>
                      <a:pt x="48" y="131"/>
                      <a:pt x="72" y="154"/>
                      <a:pt x="108" y="154"/>
                    </a:cubicBezTo>
                    <a:cubicBezTo>
                      <a:pt x="143" y="154"/>
                      <a:pt x="167" y="131"/>
                      <a:pt x="167" y="96"/>
                    </a:cubicBezTo>
                    <a:cubicBezTo>
                      <a:pt x="167" y="62"/>
                      <a:pt x="143" y="39"/>
                      <a:pt x="108" y="39"/>
                    </a:cubicBez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sz="2400"/>
              </a:p>
            </p:txBody>
          </p:sp>
          <p:sp>
            <p:nvSpPr>
              <p:cNvPr id="36" name="Freeform 64">
                <a:extLst>
                  <a:ext uri="{FF2B5EF4-FFF2-40B4-BE49-F238E27FC236}">
                    <a16:creationId xmlns:a16="http://schemas.microsoft.com/office/drawing/2014/main" id="{A0A7072C-1A8C-41F3-8748-D478DEB08B95}"/>
                  </a:ext>
                </a:extLst>
              </p:cNvPr>
              <p:cNvSpPr>
                <a:spLocks noEditPoints="1"/>
              </p:cNvSpPr>
              <p:nvPr/>
            </p:nvSpPr>
            <p:spPr bwMode="auto">
              <a:xfrm>
                <a:off x="8002267" y="748556"/>
                <a:ext cx="688774" cy="739573"/>
              </a:xfrm>
              <a:custGeom>
                <a:avLst/>
                <a:gdLst>
                  <a:gd name="T0" fmla="*/ 291 w 390"/>
                  <a:gd name="T1" fmla="*/ 102 h 417"/>
                  <a:gd name="T2" fmla="*/ 239 w 390"/>
                  <a:gd name="T3" fmla="*/ 103 h 417"/>
                  <a:gd name="T4" fmla="*/ 110 w 390"/>
                  <a:gd name="T5" fmla="*/ 39 h 417"/>
                  <a:gd name="T6" fmla="*/ 72 w 390"/>
                  <a:gd name="T7" fmla="*/ 23 h 417"/>
                  <a:gd name="T8" fmla="*/ 118 w 390"/>
                  <a:gd name="T9" fmla="*/ 23 h 417"/>
                  <a:gd name="T10" fmla="*/ 221 w 390"/>
                  <a:gd name="T11" fmla="*/ 66 h 417"/>
                  <a:gd name="T12" fmla="*/ 262 w 390"/>
                  <a:gd name="T13" fmla="*/ 79 h 417"/>
                  <a:gd name="T14" fmla="*/ 367 w 390"/>
                  <a:gd name="T15" fmla="*/ 84 h 417"/>
                  <a:gd name="T16" fmla="*/ 367 w 390"/>
                  <a:gd name="T17" fmla="*/ 130 h 417"/>
                  <a:gd name="T18" fmla="*/ 331 w 390"/>
                  <a:gd name="T19" fmla="*/ 110 h 417"/>
                  <a:gd name="T20" fmla="*/ 309 w 390"/>
                  <a:gd name="T21" fmla="*/ 139 h 417"/>
                  <a:gd name="T22" fmla="*/ 221 w 390"/>
                  <a:gd name="T23" fmla="*/ 132 h 417"/>
                  <a:gd name="T24" fmla="*/ 178 w 390"/>
                  <a:gd name="T25" fmla="*/ 147 h 417"/>
                  <a:gd name="T26" fmla="*/ 42 w 390"/>
                  <a:gd name="T27" fmla="*/ 118 h 417"/>
                  <a:gd name="T28" fmla="*/ 0 w 390"/>
                  <a:gd name="T29" fmla="*/ 106 h 417"/>
                  <a:gd name="T30" fmla="*/ 45 w 390"/>
                  <a:gd name="T31" fmla="*/ 102 h 417"/>
                  <a:gd name="T32" fmla="*/ 178 w 390"/>
                  <a:gd name="T33" fmla="*/ 102 h 417"/>
                  <a:gd name="T34" fmla="*/ 286 w 390"/>
                  <a:gd name="T35" fmla="*/ 112 h 417"/>
                  <a:gd name="T36" fmla="*/ 69 w 390"/>
                  <a:gd name="T37" fmla="*/ 215 h 417"/>
                  <a:gd name="T38" fmla="*/ 182 w 390"/>
                  <a:gd name="T39" fmla="*/ 205 h 417"/>
                  <a:gd name="T40" fmla="*/ 223 w 390"/>
                  <a:gd name="T41" fmla="*/ 196 h 417"/>
                  <a:gd name="T42" fmla="*/ 305 w 390"/>
                  <a:gd name="T43" fmla="*/ 170 h 417"/>
                  <a:gd name="T44" fmla="*/ 238 w 390"/>
                  <a:gd name="T45" fmla="*/ 184 h 417"/>
                  <a:gd name="T46" fmla="*/ 122 w 390"/>
                  <a:gd name="T47" fmla="*/ 171 h 417"/>
                  <a:gd name="T48" fmla="*/ 78 w 390"/>
                  <a:gd name="T49" fmla="*/ 163 h 417"/>
                  <a:gd name="T50" fmla="*/ 121 w 390"/>
                  <a:gd name="T51" fmla="*/ 155 h 417"/>
                  <a:gd name="T52" fmla="*/ 238 w 390"/>
                  <a:gd name="T53" fmla="*/ 139 h 417"/>
                  <a:gd name="T54" fmla="*/ 338 w 390"/>
                  <a:gd name="T55" fmla="*/ 155 h 417"/>
                  <a:gd name="T56" fmla="*/ 382 w 390"/>
                  <a:gd name="T57" fmla="*/ 163 h 417"/>
                  <a:gd name="T58" fmla="*/ 346 w 390"/>
                  <a:gd name="T59" fmla="*/ 181 h 417"/>
                  <a:gd name="T60" fmla="*/ 323 w 390"/>
                  <a:gd name="T61" fmla="*/ 206 h 417"/>
                  <a:gd name="T62" fmla="*/ 227 w 390"/>
                  <a:gd name="T63" fmla="*/ 212 h 417"/>
                  <a:gd name="T64" fmla="*/ 185 w 390"/>
                  <a:gd name="T65" fmla="*/ 221 h 417"/>
                  <a:gd name="T66" fmla="*/ 69 w 390"/>
                  <a:gd name="T67" fmla="*/ 261 h 417"/>
                  <a:gd name="T68" fmla="*/ 196 w 390"/>
                  <a:gd name="T69" fmla="*/ 307 h 417"/>
                  <a:gd name="T70" fmla="*/ 233 w 390"/>
                  <a:gd name="T71" fmla="*/ 289 h 417"/>
                  <a:gd name="T72" fmla="*/ 309 w 390"/>
                  <a:gd name="T73" fmla="*/ 250 h 417"/>
                  <a:gd name="T74" fmla="*/ 282 w 390"/>
                  <a:gd name="T75" fmla="*/ 245 h 417"/>
                  <a:gd name="T76" fmla="*/ 238 w 390"/>
                  <a:gd name="T77" fmla="*/ 271 h 417"/>
                  <a:gd name="T78" fmla="*/ 123 w 390"/>
                  <a:gd name="T79" fmla="*/ 302 h 417"/>
                  <a:gd name="T80" fmla="*/ 100 w 390"/>
                  <a:gd name="T81" fmla="*/ 327 h 417"/>
                  <a:gd name="T82" fmla="*/ 100 w 390"/>
                  <a:gd name="T83" fmla="*/ 282 h 417"/>
                  <a:gd name="T84" fmla="*/ 215 w 390"/>
                  <a:gd name="T85" fmla="*/ 247 h 417"/>
                  <a:gd name="T86" fmla="*/ 256 w 390"/>
                  <a:gd name="T87" fmla="*/ 235 h 417"/>
                  <a:gd name="T88" fmla="*/ 359 w 390"/>
                  <a:gd name="T89" fmla="*/ 201 h 417"/>
                  <a:gd name="T90" fmla="*/ 359 w 390"/>
                  <a:gd name="T91" fmla="*/ 246 h 417"/>
                  <a:gd name="T92" fmla="*/ 354 w 390"/>
                  <a:gd name="T93" fmla="*/ 250 h 417"/>
                  <a:gd name="T94" fmla="*/ 315 w 390"/>
                  <a:gd name="T95" fmla="*/ 266 h 417"/>
                  <a:gd name="T96" fmla="*/ 242 w 390"/>
                  <a:gd name="T97" fmla="*/ 303 h 417"/>
                  <a:gd name="T98" fmla="*/ 219 w 390"/>
                  <a:gd name="T99" fmla="*/ 330 h 417"/>
                  <a:gd name="T100" fmla="*/ 123 w 390"/>
                  <a:gd name="T101" fmla="*/ 386 h 417"/>
                  <a:gd name="T102" fmla="*/ 102 w 390"/>
                  <a:gd name="T103" fmla="*/ 417 h 417"/>
                  <a:gd name="T104" fmla="*/ 102 w 390"/>
                  <a:gd name="T105" fmla="*/ 372 h 417"/>
                  <a:gd name="T106" fmla="*/ 197 w 390"/>
                  <a:gd name="T107" fmla="*/ 31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0" h="417">
                    <a:moveTo>
                      <a:pt x="286" y="112"/>
                    </a:moveTo>
                    <a:cubicBezTo>
                      <a:pt x="287" y="108"/>
                      <a:pt x="289" y="105"/>
                      <a:pt x="291" y="102"/>
                    </a:cubicBezTo>
                    <a:cubicBezTo>
                      <a:pt x="281" y="100"/>
                      <a:pt x="269" y="97"/>
                      <a:pt x="257" y="94"/>
                    </a:cubicBezTo>
                    <a:cubicBezTo>
                      <a:pt x="253" y="99"/>
                      <a:pt x="247" y="103"/>
                      <a:pt x="239" y="103"/>
                    </a:cubicBezTo>
                    <a:cubicBezTo>
                      <a:pt x="227" y="103"/>
                      <a:pt x="217" y="94"/>
                      <a:pt x="217" y="82"/>
                    </a:cubicBezTo>
                    <a:cubicBezTo>
                      <a:pt x="184" y="71"/>
                      <a:pt x="148" y="57"/>
                      <a:pt x="110" y="39"/>
                    </a:cubicBezTo>
                    <a:cubicBezTo>
                      <a:pt x="106" y="43"/>
                      <a:pt x="101" y="46"/>
                      <a:pt x="95" y="46"/>
                    </a:cubicBezTo>
                    <a:cubicBezTo>
                      <a:pt x="82" y="46"/>
                      <a:pt x="72" y="35"/>
                      <a:pt x="72" y="23"/>
                    </a:cubicBezTo>
                    <a:cubicBezTo>
                      <a:pt x="72" y="10"/>
                      <a:pt x="82" y="0"/>
                      <a:pt x="95" y="0"/>
                    </a:cubicBezTo>
                    <a:cubicBezTo>
                      <a:pt x="107" y="0"/>
                      <a:pt x="118" y="10"/>
                      <a:pt x="118" y="23"/>
                    </a:cubicBezTo>
                    <a:cubicBezTo>
                      <a:pt x="118" y="24"/>
                      <a:pt x="118" y="24"/>
                      <a:pt x="117" y="25"/>
                    </a:cubicBezTo>
                    <a:cubicBezTo>
                      <a:pt x="149" y="40"/>
                      <a:pt x="184" y="54"/>
                      <a:pt x="221" y="66"/>
                    </a:cubicBezTo>
                    <a:cubicBezTo>
                      <a:pt x="225" y="61"/>
                      <a:pt x="232" y="58"/>
                      <a:pt x="239" y="58"/>
                    </a:cubicBezTo>
                    <a:cubicBezTo>
                      <a:pt x="251" y="58"/>
                      <a:pt x="261" y="67"/>
                      <a:pt x="262" y="79"/>
                    </a:cubicBezTo>
                    <a:cubicBezTo>
                      <a:pt x="291" y="87"/>
                      <a:pt x="320" y="93"/>
                      <a:pt x="347" y="97"/>
                    </a:cubicBezTo>
                    <a:cubicBezTo>
                      <a:pt x="351" y="89"/>
                      <a:pt x="359" y="84"/>
                      <a:pt x="367" y="84"/>
                    </a:cubicBezTo>
                    <a:cubicBezTo>
                      <a:pt x="380" y="84"/>
                      <a:pt x="390" y="94"/>
                      <a:pt x="390" y="107"/>
                    </a:cubicBezTo>
                    <a:cubicBezTo>
                      <a:pt x="390" y="120"/>
                      <a:pt x="380" y="130"/>
                      <a:pt x="367" y="130"/>
                    </a:cubicBezTo>
                    <a:cubicBezTo>
                      <a:pt x="357" y="130"/>
                      <a:pt x="348" y="122"/>
                      <a:pt x="345" y="112"/>
                    </a:cubicBezTo>
                    <a:cubicBezTo>
                      <a:pt x="341" y="112"/>
                      <a:pt x="336" y="111"/>
                      <a:pt x="331" y="110"/>
                    </a:cubicBezTo>
                    <a:cubicBezTo>
                      <a:pt x="331" y="112"/>
                      <a:pt x="331" y="114"/>
                      <a:pt x="331" y="116"/>
                    </a:cubicBezTo>
                    <a:cubicBezTo>
                      <a:pt x="331" y="129"/>
                      <a:pt x="321" y="139"/>
                      <a:pt x="309" y="139"/>
                    </a:cubicBezTo>
                    <a:cubicBezTo>
                      <a:pt x="300" y="139"/>
                      <a:pt x="293" y="134"/>
                      <a:pt x="289" y="127"/>
                    </a:cubicBezTo>
                    <a:cubicBezTo>
                      <a:pt x="273" y="129"/>
                      <a:pt x="250" y="131"/>
                      <a:pt x="221" y="132"/>
                    </a:cubicBezTo>
                    <a:cubicBezTo>
                      <a:pt x="214" y="132"/>
                      <a:pt x="207" y="132"/>
                      <a:pt x="199" y="132"/>
                    </a:cubicBezTo>
                    <a:cubicBezTo>
                      <a:pt x="196" y="141"/>
                      <a:pt x="187" y="147"/>
                      <a:pt x="178" y="147"/>
                    </a:cubicBezTo>
                    <a:cubicBezTo>
                      <a:pt x="168" y="147"/>
                      <a:pt x="159" y="141"/>
                      <a:pt x="156" y="132"/>
                    </a:cubicBezTo>
                    <a:cubicBezTo>
                      <a:pt x="121" y="130"/>
                      <a:pt x="82" y="126"/>
                      <a:pt x="42" y="118"/>
                    </a:cubicBezTo>
                    <a:cubicBezTo>
                      <a:pt x="38" y="124"/>
                      <a:pt x="31" y="128"/>
                      <a:pt x="23" y="128"/>
                    </a:cubicBezTo>
                    <a:cubicBezTo>
                      <a:pt x="10" y="128"/>
                      <a:pt x="0" y="118"/>
                      <a:pt x="0" y="106"/>
                    </a:cubicBezTo>
                    <a:cubicBezTo>
                      <a:pt x="0" y="93"/>
                      <a:pt x="10" y="83"/>
                      <a:pt x="23" y="83"/>
                    </a:cubicBezTo>
                    <a:cubicBezTo>
                      <a:pt x="34" y="83"/>
                      <a:pt x="44" y="91"/>
                      <a:pt x="45" y="102"/>
                    </a:cubicBezTo>
                    <a:cubicBezTo>
                      <a:pt x="80" y="109"/>
                      <a:pt x="118" y="114"/>
                      <a:pt x="157" y="116"/>
                    </a:cubicBezTo>
                    <a:cubicBezTo>
                      <a:pt x="160" y="107"/>
                      <a:pt x="168" y="102"/>
                      <a:pt x="178" y="102"/>
                    </a:cubicBezTo>
                    <a:cubicBezTo>
                      <a:pt x="188" y="102"/>
                      <a:pt x="196" y="108"/>
                      <a:pt x="199" y="117"/>
                    </a:cubicBezTo>
                    <a:cubicBezTo>
                      <a:pt x="229" y="117"/>
                      <a:pt x="259" y="115"/>
                      <a:pt x="286" y="112"/>
                    </a:cubicBezTo>
                    <a:close/>
                    <a:moveTo>
                      <a:pt x="47" y="238"/>
                    </a:moveTo>
                    <a:cubicBezTo>
                      <a:pt x="47" y="225"/>
                      <a:pt x="57" y="215"/>
                      <a:pt x="69" y="215"/>
                    </a:cubicBezTo>
                    <a:cubicBezTo>
                      <a:pt x="77" y="215"/>
                      <a:pt x="84" y="219"/>
                      <a:pt x="89" y="226"/>
                    </a:cubicBezTo>
                    <a:cubicBezTo>
                      <a:pt x="182" y="205"/>
                      <a:pt x="182" y="205"/>
                      <a:pt x="182" y="205"/>
                    </a:cubicBezTo>
                    <a:cubicBezTo>
                      <a:pt x="184" y="194"/>
                      <a:pt x="193" y="186"/>
                      <a:pt x="204" y="186"/>
                    </a:cubicBezTo>
                    <a:cubicBezTo>
                      <a:pt x="212" y="186"/>
                      <a:pt x="219" y="190"/>
                      <a:pt x="223" y="196"/>
                    </a:cubicBezTo>
                    <a:cubicBezTo>
                      <a:pt x="301" y="179"/>
                      <a:pt x="301" y="179"/>
                      <a:pt x="301" y="179"/>
                    </a:cubicBezTo>
                    <a:cubicBezTo>
                      <a:pt x="302" y="176"/>
                      <a:pt x="303" y="173"/>
                      <a:pt x="305" y="170"/>
                    </a:cubicBezTo>
                    <a:cubicBezTo>
                      <a:pt x="289" y="170"/>
                      <a:pt x="274" y="170"/>
                      <a:pt x="259" y="170"/>
                    </a:cubicBezTo>
                    <a:cubicBezTo>
                      <a:pt x="256" y="178"/>
                      <a:pt x="248" y="184"/>
                      <a:pt x="238" y="184"/>
                    </a:cubicBezTo>
                    <a:cubicBezTo>
                      <a:pt x="228" y="184"/>
                      <a:pt x="220" y="178"/>
                      <a:pt x="217" y="170"/>
                    </a:cubicBezTo>
                    <a:cubicBezTo>
                      <a:pt x="176" y="170"/>
                      <a:pt x="142" y="170"/>
                      <a:pt x="122" y="171"/>
                    </a:cubicBezTo>
                    <a:cubicBezTo>
                      <a:pt x="119" y="180"/>
                      <a:pt x="110" y="186"/>
                      <a:pt x="100" y="186"/>
                    </a:cubicBezTo>
                    <a:cubicBezTo>
                      <a:pt x="88" y="186"/>
                      <a:pt x="78" y="176"/>
                      <a:pt x="78" y="163"/>
                    </a:cubicBezTo>
                    <a:cubicBezTo>
                      <a:pt x="78" y="151"/>
                      <a:pt x="88" y="140"/>
                      <a:pt x="100" y="140"/>
                    </a:cubicBezTo>
                    <a:cubicBezTo>
                      <a:pt x="110" y="140"/>
                      <a:pt x="118" y="146"/>
                      <a:pt x="121" y="155"/>
                    </a:cubicBezTo>
                    <a:cubicBezTo>
                      <a:pt x="142" y="154"/>
                      <a:pt x="176" y="154"/>
                      <a:pt x="217" y="154"/>
                    </a:cubicBezTo>
                    <a:cubicBezTo>
                      <a:pt x="220" y="145"/>
                      <a:pt x="228" y="139"/>
                      <a:pt x="238" y="139"/>
                    </a:cubicBezTo>
                    <a:cubicBezTo>
                      <a:pt x="248" y="139"/>
                      <a:pt x="256" y="145"/>
                      <a:pt x="259" y="154"/>
                    </a:cubicBezTo>
                    <a:cubicBezTo>
                      <a:pt x="285" y="154"/>
                      <a:pt x="312" y="154"/>
                      <a:pt x="338" y="155"/>
                    </a:cubicBezTo>
                    <a:cubicBezTo>
                      <a:pt x="342" y="146"/>
                      <a:pt x="350" y="140"/>
                      <a:pt x="359" y="140"/>
                    </a:cubicBezTo>
                    <a:cubicBezTo>
                      <a:pt x="372" y="140"/>
                      <a:pt x="382" y="151"/>
                      <a:pt x="382" y="163"/>
                    </a:cubicBezTo>
                    <a:cubicBezTo>
                      <a:pt x="382" y="176"/>
                      <a:pt x="372" y="186"/>
                      <a:pt x="359" y="186"/>
                    </a:cubicBezTo>
                    <a:cubicBezTo>
                      <a:pt x="354" y="186"/>
                      <a:pt x="350" y="184"/>
                      <a:pt x="346" y="181"/>
                    </a:cubicBezTo>
                    <a:cubicBezTo>
                      <a:pt x="346" y="182"/>
                      <a:pt x="346" y="183"/>
                      <a:pt x="346" y="183"/>
                    </a:cubicBezTo>
                    <a:cubicBezTo>
                      <a:pt x="346" y="196"/>
                      <a:pt x="336" y="206"/>
                      <a:pt x="323" y="206"/>
                    </a:cubicBezTo>
                    <a:cubicBezTo>
                      <a:pt x="315" y="206"/>
                      <a:pt x="308" y="201"/>
                      <a:pt x="304" y="195"/>
                    </a:cubicBezTo>
                    <a:cubicBezTo>
                      <a:pt x="227" y="212"/>
                      <a:pt x="227" y="212"/>
                      <a:pt x="227" y="212"/>
                    </a:cubicBezTo>
                    <a:cubicBezTo>
                      <a:pt x="225" y="223"/>
                      <a:pt x="216" y="231"/>
                      <a:pt x="204" y="231"/>
                    </a:cubicBezTo>
                    <a:cubicBezTo>
                      <a:pt x="196" y="231"/>
                      <a:pt x="189" y="227"/>
                      <a:pt x="185" y="221"/>
                    </a:cubicBezTo>
                    <a:cubicBezTo>
                      <a:pt x="92" y="241"/>
                      <a:pt x="92" y="241"/>
                      <a:pt x="92" y="241"/>
                    </a:cubicBezTo>
                    <a:cubicBezTo>
                      <a:pt x="90" y="252"/>
                      <a:pt x="81" y="261"/>
                      <a:pt x="69" y="261"/>
                    </a:cubicBezTo>
                    <a:cubicBezTo>
                      <a:pt x="57" y="261"/>
                      <a:pt x="47" y="250"/>
                      <a:pt x="47" y="238"/>
                    </a:cubicBezTo>
                    <a:close/>
                    <a:moveTo>
                      <a:pt x="196" y="307"/>
                    </a:moveTo>
                    <a:cubicBezTo>
                      <a:pt x="196" y="295"/>
                      <a:pt x="207" y="285"/>
                      <a:pt x="219" y="285"/>
                    </a:cubicBezTo>
                    <a:cubicBezTo>
                      <a:pt x="224" y="285"/>
                      <a:pt x="229" y="286"/>
                      <a:pt x="233" y="289"/>
                    </a:cubicBezTo>
                    <a:cubicBezTo>
                      <a:pt x="258" y="274"/>
                      <a:pt x="284" y="261"/>
                      <a:pt x="309" y="250"/>
                    </a:cubicBezTo>
                    <a:cubicBezTo>
                      <a:pt x="309" y="250"/>
                      <a:pt x="309" y="250"/>
                      <a:pt x="309" y="250"/>
                    </a:cubicBezTo>
                    <a:cubicBezTo>
                      <a:pt x="309" y="246"/>
                      <a:pt x="310" y="242"/>
                      <a:pt x="312" y="238"/>
                    </a:cubicBezTo>
                    <a:cubicBezTo>
                      <a:pt x="303" y="240"/>
                      <a:pt x="293" y="242"/>
                      <a:pt x="282" y="245"/>
                    </a:cubicBezTo>
                    <a:cubicBezTo>
                      <a:pt x="275" y="247"/>
                      <a:pt x="268" y="248"/>
                      <a:pt x="261" y="250"/>
                    </a:cubicBezTo>
                    <a:cubicBezTo>
                      <a:pt x="260" y="262"/>
                      <a:pt x="250" y="271"/>
                      <a:pt x="238" y="271"/>
                    </a:cubicBezTo>
                    <a:cubicBezTo>
                      <a:pt x="231" y="271"/>
                      <a:pt x="224" y="268"/>
                      <a:pt x="220" y="262"/>
                    </a:cubicBezTo>
                    <a:cubicBezTo>
                      <a:pt x="190" y="272"/>
                      <a:pt x="157" y="285"/>
                      <a:pt x="123" y="302"/>
                    </a:cubicBezTo>
                    <a:cubicBezTo>
                      <a:pt x="123" y="303"/>
                      <a:pt x="123" y="304"/>
                      <a:pt x="123" y="305"/>
                    </a:cubicBezTo>
                    <a:cubicBezTo>
                      <a:pt x="123" y="317"/>
                      <a:pt x="113" y="327"/>
                      <a:pt x="100" y="327"/>
                    </a:cubicBezTo>
                    <a:cubicBezTo>
                      <a:pt x="88" y="327"/>
                      <a:pt x="78" y="317"/>
                      <a:pt x="78" y="305"/>
                    </a:cubicBezTo>
                    <a:cubicBezTo>
                      <a:pt x="78" y="292"/>
                      <a:pt x="88" y="282"/>
                      <a:pt x="100" y="282"/>
                    </a:cubicBezTo>
                    <a:cubicBezTo>
                      <a:pt x="106" y="282"/>
                      <a:pt x="111" y="284"/>
                      <a:pt x="115" y="288"/>
                    </a:cubicBezTo>
                    <a:cubicBezTo>
                      <a:pt x="145" y="273"/>
                      <a:pt x="180" y="259"/>
                      <a:pt x="215" y="247"/>
                    </a:cubicBezTo>
                    <a:cubicBezTo>
                      <a:pt x="216" y="235"/>
                      <a:pt x="226" y="226"/>
                      <a:pt x="238" y="226"/>
                    </a:cubicBezTo>
                    <a:cubicBezTo>
                      <a:pt x="245" y="226"/>
                      <a:pt x="252" y="229"/>
                      <a:pt x="256" y="235"/>
                    </a:cubicBezTo>
                    <a:cubicBezTo>
                      <a:pt x="284" y="227"/>
                      <a:pt x="311" y="221"/>
                      <a:pt x="337" y="218"/>
                    </a:cubicBezTo>
                    <a:cubicBezTo>
                      <a:pt x="340" y="208"/>
                      <a:pt x="349" y="201"/>
                      <a:pt x="359" y="201"/>
                    </a:cubicBezTo>
                    <a:cubicBezTo>
                      <a:pt x="372" y="201"/>
                      <a:pt x="382" y="211"/>
                      <a:pt x="382" y="223"/>
                    </a:cubicBezTo>
                    <a:cubicBezTo>
                      <a:pt x="382" y="236"/>
                      <a:pt x="372" y="246"/>
                      <a:pt x="359" y="246"/>
                    </a:cubicBezTo>
                    <a:cubicBezTo>
                      <a:pt x="357" y="246"/>
                      <a:pt x="355" y="246"/>
                      <a:pt x="354" y="245"/>
                    </a:cubicBezTo>
                    <a:cubicBezTo>
                      <a:pt x="354" y="247"/>
                      <a:pt x="354" y="248"/>
                      <a:pt x="354" y="250"/>
                    </a:cubicBezTo>
                    <a:cubicBezTo>
                      <a:pt x="354" y="263"/>
                      <a:pt x="344" y="273"/>
                      <a:pt x="331" y="273"/>
                    </a:cubicBezTo>
                    <a:cubicBezTo>
                      <a:pt x="325" y="273"/>
                      <a:pt x="319" y="270"/>
                      <a:pt x="315" y="266"/>
                    </a:cubicBezTo>
                    <a:cubicBezTo>
                      <a:pt x="302" y="271"/>
                      <a:pt x="284" y="280"/>
                      <a:pt x="262" y="292"/>
                    </a:cubicBezTo>
                    <a:cubicBezTo>
                      <a:pt x="255" y="295"/>
                      <a:pt x="249" y="299"/>
                      <a:pt x="242" y="303"/>
                    </a:cubicBezTo>
                    <a:cubicBezTo>
                      <a:pt x="242" y="305"/>
                      <a:pt x="242" y="306"/>
                      <a:pt x="242" y="307"/>
                    </a:cubicBezTo>
                    <a:cubicBezTo>
                      <a:pt x="242" y="320"/>
                      <a:pt x="232" y="330"/>
                      <a:pt x="219" y="330"/>
                    </a:cubicBezTo>
                    <a:cubicBezTo>
                      <a:pt x="214" y="330"/>
                      <a:pt x="209" y="328"/>
                      <a:pt x="205" y="325"/>
                    </a:cubicBezTo>
                    <a:cubicBezTo>
                      <a:pt x="179" y="342"/>
                      <a:pt x="151" y="363"/>
                      <a:pt x="123" y="386"/>
                    </a:cubicBezTo>
                    <a:cubicBezTo>
                      <a:pt x="124" y="389"/>
                      <a:pt x="124" y="391"/>
                      <a:pt x="124" y="394"/>
                    </a:cubicBezTo>
                    <a:cubicBezTo>
                      <a:pt x="124" y="407"/>
                      <a:pt x="114" y="417"/>
                      <a:pt x="102" y="417"/>
                    </a:cubicBezTo>
                    <a:cubicBezTo>
                      <a:pt x="89" y="417"/>
                      <a:pt x="79" y="407"/>
                      <a:pt x="79" y="394"/>
                    </a:cubicBezTo>
                    <a:cubicBezTo>
                      <a:pt x="79" y="382"/>
                      <a:pt x="89" y="372"/>
                      <a:pt x="102" y="372"/>
                    </a:cubicBezTo>
                    <a:cubicBezTo>
                      <a:pt x="105" y="372"/>
                      <a:pt x="109" y="373"/>
                      <a:pt x="112" y="374"/>
                    </a:cubicBezTo>
                    <a:cubicBezTo>
                      <a:pt x="137" y="353"/>
                      <a:pt x="166" y="332"/>
                      <a:pt x="197" y="312"/>
                    </a:cubicBezTo>
                    <a:cubicBezTo>
                      <a:pt x="197" y="310"/>
                      <a:pt x="196" y="309"/>
                      <a:pt x="196" y="307"/>
                    </a:cubicBez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sz="2400"/>
              </a:p>
            </p:txBody>
          </p:sp>
        </p:grpSp>
      </p:grpSp>
      <p:grpSp>
        <p:nvGrpSpPr>
          <p:cNvPr id="49" name="Grupo 48">
            <a:extLst>
              <a:ext uri="{FF2B5EF4-FFF2-40B4-BE49-F238E27FC236}">
                <a16:creationId xmlns:a16="http://schemas.microsoft.com/office/drawing/2014/main" id="{7954D734-CC2B-40A6-92D2-B64CB1DEE2C1}"/>
              </a:ext>
            </a:extLst>
          </p:cNvPr>
          <p:cNvGrpSpPr/>
          <p:nvPr userDrawn="1"/>
        </p:nvGrpSpPr>
        <p:grpSpPr>
          <a:xfrm>
            <a:off x="683409" y="3547736"/>
            <a:ext cx="10817400" cy="25200"/>
            <a:chOff x="683409" y="3547736"/>
            <a:chExt cx="10817400" cy="25200"/>
          </a:xfrm>
          <a:solidFill>
            <a:schemeClr val="bg1">
              <a:lumMod val="65000"/>
            </a:schemeClr>
          </a:solidFill>
        </p:grpSpPr>
        <p:sp>
          <p:nvSpPr>
            <p:cNvPr id="50" name="Rectangle 27">
              <a:extLst>
                <a:ext uri="{FF2B5EF4-FFF2-40B4-BE49-F238E27FC236}">
                  <a16:creationId xmlns:a16="http://schemas.microsoft.com/office/drawing/2014/main" id="{02B79161-4AAA-48E1-AE75-21B15251A83A}"/>
                </a:ext>
              </a:extLst>
            </p:cNvPr>
            <p:cNvSpPr>
              <a:spLocks noChangeArrowheads="1"/>
            </p:cNvSpPr>
            <p:nvPr/>
          </p:nvSpPr>
          <p:spPr bwMode="auto">
            <a:xfrm>
              <a:off x="683409"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 name="Rectangle 27">
              <a:extLst>
                <a:ext uri="{FF2B5EF4-FFF2-40B4-BE49-F238E27FC236}">
                  <a16:creationId xmlns:a16="http://schemas.microsoft.com/office/drawing/2014/main" id="{0F15F6F7-02F3-4B03-894B-EB8A073AFBEA}"/>
                </a:ext>
              </a:extLst>
            </p:cNvPr>
            <p:cNvSpPr>
              <a:spLocks noChangeArrowheads="1"/>
            </p:cNvSpPr>
            <p:nvPr userDrawn="1"/>
          </p:nvSpPr>
          <p:spPr bwMode="auto">
            <a:xfrm>
              <a:off x="883265"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 name="Rectangle 27">
              <a:extLst>
                <a:ext uri="{FF2B5EF4-FFF2-40B4-BE49-F238E27FC236}">
                  <a16:creationId xmlns:a16="http://schemas.microsoft.com/office/drawing/2014/main" id="{B433A3F6-C31F-426F-8C81-8A9BA874C952}"/>
                </a:ext>
              </a:extLst>
            </p:cNvPr>
            <p:cNvSpPr>
              <a:spLocks noChangeArrowheads="1"/>
            </p:cNvSpPr>
            <p:nvPr userDrawn="1"/>
          </p:nvSpPr>
          <p:spPr bwMode="auto">
            <a:xfrm>
              <a:off x="1083121"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 name="Rectangle 27">
              <a:extLst>
                <a:ext uri="{FF2B5EF4-FFF2-40B4-BE49-F238E27FC236}">
                  <a16:creationId xmlns:a16="http://schemas.microsoft.com/office/drawing/2014/main" id="{6892064D-E8BB-4287-B93A-0D23DBF1053A}"/>
                </a:ext>
              </a:extLst>
            </p:cNvPr>
            <p:cNvSpPr>
              <a:spLocks noChangeArrowheads="1"/>
            </p:cNvSpPr>
            <p:nvPr userDrawn="1"/>
          </p:nvSpPr>
          <p:spPr bwMode="auto">
            <a:xfrm>
              <a:off x="1282977"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 name="Rectangle 27">
              <a:extLst>
                <a:ext uri="{FF2B5EF4-FFF2-40B4-BE49-F238E27FC236}">
                  <a16:creationId xmlns:a16="http://schemas.microsoft.com/office/drawing/2014/main" id="{F84DFD2D-12BF-403B-8B39-F5CEB76CEDD3}"/>
                </a:ext>
              </a:extLst>
            </p:cNvPr>
            <p:cNvSpPr>
              <a:spLocks noChangeArrowheads="1"/>
            </p:cNvSpPr>
            <p:nvPr userDrawn="1"/>
          </p:nvSpPr>
          <p:spPr bwMode="auto">
            <a:xfrm>
              <a:off x="1482833"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 name="Rectangle 27">
              <a:extLst>
                <a:ext uri="{FF2B5EF4-FFF2-40B4-BE49-F238E27FC236}">
                  <a16:creationId xmlns:a16="http://schemas.microsoft.com/office/drawing/2014/main" id="{743AF458-4AE0-4D07-8682-2EACB8F39328}"/>
                </a:ext>
              </a:extLst>
            </p:cNvPr>
            <p:cNvSpPr>
              <a:spLocks noChangeArrowheads="1"/>
            </p:cNvSpPr>
            <p:nvPr userDrawn="1"/>
          </p:nvSpPr>
          <p:spPr bwMode="auto">
            <a:xfrm>
              <a:off x="1682689"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 name="Rectangle 27">
              <a:extLst>
                <a:ext uri="{FF2B5EF4-FFF2-40B4-BE49-F238E27FC236}">
                  <a16:creationId xmlns:a16="http://schemas.microsoft.com/office/drawing/2014/main" id="{423AAE90-E0D0-4A79-8D14-C6B90C72789B}"/>
                </a:ext>
              </a:extLst>
            </p:cNvPr>
            <p:cNvSpPr>
              <a:spLocks noChangeArrowheads="1"/>
            </p:cNvSpPr>
            <p:nvPr userDrawn="1"/>
          </p:nvSpPr>
          <p:spPr bwMode="auto">
            <a:xfrm>
              <a:off x="1882545"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 name="Rectangle 27">
              <a:extLst>
                <a:ext uri="{FF2B5EF4-FFF2-40B4-BE49-F238E27FC236}">
                  <a16:creationId xmlns:a16="http://schemas.microsoft.com/office/drawing/2014/main" id="{D7E5316F-A22C-43FE-8DCD-BC952760FDAF}"/>
                </a:ext>
              </a:extLst>
            </p:cNvPr>
            <p:cNvSpPr>
              <a:spLocks noChangeArrowheads="1"/>
            </p:cNvSpPr>
            <p:nvPr userDrawn="1"/>
          </p:nvSpPr>
          <p:spPr bwMode="auto">
            <a:xfrm>
              <a:off x="2082401"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 name="Rectangle 27">
              <a:extLst>
                <a:ext uri="{FF2B5EF4-FFF2-40B4-BE49-F238E27FC236}">
                  <a16:creationId xmlns:a16="http://schemas.microsoft.com/office/drawing/2014/main" id="{9C8F2248-D9D7-4557-8EA2-A7CB62E05D22}"/>
                </a:ext>
              </a:extLst>
            </p:cNvPr>
            <p:cNvSpPr>
              <a:spLocks noChangeArrowheads="1"/>
            </p:cNvSpPr>
            <p:nvPr userDrawn="1"/>
          </p:nvSpPr>
          <p:spPr bwMode="auto">
            <a:xfrm>
              <a:off x="2282257"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 name="Rectangle 27">
              <a:extLst>
                <a:ext uri="{FF2B5EF4-FFF2-40B4-BE49-F238E27FC236}">
                  <a16:creationId xmlns:a16="http://schemas.microsoft.com/office/drawing/2014/main" id="{73D21122-0460-44EE-863B-C4A8BA210B0F}"/>
                </a:ext>
              </a:extLst>
            </p:cNvPr>
            <p:cNvSpPr>
              <a:spLocks noChangeArrowheads="1"/>
            </p:cNvSpPr>
            <p:nvPr userDrawn="1"/>
          </p:nvSpPr>
          <p:spPr bwMode="auto">
            <a:xfrm>
              <a:off x="2482113"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 name="Rectangle 27">
              <a:extLst>
                <a:ext uri="{FF2B5EF4-FFF2-40B4-BE49-F238E27FC236}">
                  <a16:creationId xmlns:a16="http://schemas.microsoft.com/office/drawing/2014/main" id="{76F08321-1D8C-489B-B3A5-109D89509124}"/>
                </a:ext>
              </a:extLst>
            </p:cNvPr>
            <p:cNvSpPr>
              <a:spLocks noChangeArrowheads="1"/>
            </p:cNvSpPr>
            <p:nvPr userDrawn="1"/>
          </p:nvSpPr>
          <p:spPr bwMode="auto">
            <a:xfrm>
              <a:off x="2681969"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 name="Rectangle 27">
              <a:extLst>
                <a:ext uri="{FF2B5EF4-FFF2-40B4-BE49-F238E27FC236}">
                  <a16:creationId xmlns:a16="http://schemas.microsoft.com/office/drawing/2014/main" id="{A56E68B3-95AD-4641-BD1E-BDD59E582435}"/>
                </a:ext>
              </a:extLst>
            </p:cNvPr>
            <p:cNvSpPr>
              <a:spLocks noChangeArrowheads="1"/>
            </p:cNvSpPr>
            <p:nvPr userDrawn="1"/>
          </p:nvSpPr>
          <p:spPr bwMode="auto">
            <a:xfrm>
              <a:off x="2881825"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 name="Rectangle 27">
              <a:extLst>
                <a:ext uri="{FF2B5EF4-FFF2-40B4-BE49-F238E27FC236}">
                  <a16:creationId xmlns:a16="http://schemas.microsoft.com/office/drawing/2014/main" id="{5655C07C-5585-45F6-AE3F-F327ED272308}"/>
                </a:ext>
              </a:extLst>
            </p:cNvPr>
            <p:cNvSpPr>
              <a:spLocks noChangeArrowheads="1"/>
            </p:cNvSpPr>
            <p:nvPr userDrawn="1"/>
          </p:nvSpPr>
          <p:spPr bwMode="auto">
            <a:xfrm>
              <a:off x="3081681"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 name="Rectangle 27">
              <a:extLst>
                <a:ext uri="{FF2B5EF4-FFF2-40B4-BE49-F238E27FC236}">
                  <a16:creationId xmlns:a16="http://schemas.microsoft.com/office/drawing/2014/main" id="{4711823A-7C00-4652-9C9F-560C1224AD44}"/>
                </a:ext>
              </a:extLst>
            </p:cNvPr>
            <p:cNvSpPr>
              <a:spLocks noChangeArrowheads="1"/>
            </p:cNvSpPr>
            <p:nvPr userDrawn="1"/>
          </p:nvSpPr>
          <p:spPr bwMode="auto">
            <a:xfrm>
              <a:off x="3281537"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 name="Rectangle 27">
              <a:extLst>
                <a:ext uri="{FF2B5EF4-FFF2-40B4-BE49-F238E27FC236}">
                  <a16:creationId xmlns:a16="http://schemas.microsoft.com/office/drawing/2014/main" id="{C77B9CC1-AF16-4819-A936-E56A5A42BBA3}"/>
                </a:ext>
              </a:extLst>
            </p:cNvPr>
            <p:cNvSpPr>
              <a:spLocks noChangeArrowheads="1"/>
            </p:cNvSpPr>
            <p:nvPr userDrawn="1"/>
          </p:nvSpPr>
          <p:spPr bwMode="auto">
            <a:xfrm>
              <a:off x="3481393"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 name="Rectangle 27">
              <a:extLst>
                <a:ext uri="{FF2B5EF4-FFF2-40B4-BE49-F238E27FC236}">
                  <a16:creationId xmlns:a16="http://schemas.microsoft.com/office/drawing/2014/main" id="{B8CEEE00-F6C2-44D0-8761-8A1505C68C46}"/>
                </a:ext>
              </a:extLst>
            </p:cNvPr>
            <p:cNvSpPr>
              <a:spLocks noChangeArrowheads="1"/>
            </p:cNvSpPr>
            <p:nvPr userDrawn="1"/>
          </p:nvSpPr>
          <p:spPr bwMode="auto">
            <a:xfrm>
              <a:off x="3681249"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 name="Rectangle 27">
              <a:extLst>
                <a:ext uri="{FF2B5EF4-FFF2-40B4-BE49-F238E27FC236}">
                  <a16:creationId xmlns:a16="http://schemas.microsoft.com/office/drawing/2014/main" id="{165B4F6F-544A-41B0-A1DA-832D7371D22D}"/>
                </a:ext>
              </a:extLst>
            </p:cNvPr>
            <p:cNvSpPr>
              <a:spLocks noChangeArrowheads="1"/>
            </p:cNvSpPr>
            <p:nvPr userDrawn="1"/>
          </p:nvSpPr>
          <p:spPr bwMode="auto">
            <a:xfrm>
              <a:off x="3881105"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 name="Rectangle 27">
              <a:extLst>
                <a:ext uri="{FF2B5EF4-FFF2-40B4-BE49-F238E27FC236}">
                  <a16:creationId xmlns:a16="http://schemas.microsoft.com/office/drawing/2014/main" id="{C8796751-CCC4-4D52-9D47-6247A4DFA755}"/>
                </a:ext>
              </a:extLst>
            </p:cNvPr>
            <p:cNvSpPr>
              <a:spLocks noChangeArrowheads="1"/>
            </p:cNvSpPr>
            <p:nvPr userDrawn="1"/>
          </p:nvSpPr>
          <p:spPr bwMode="auto">
            <a:xfrm>
              <a:off x="4080961"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0" name="Rectangle 27">
              <a:extLst>
                <a:ext uri="{FF2B5EF4-FFF2-40B4-BE49-F238E27FC236}">
                  <a16:creationId xmlns:a16="http://schemas.microsoft.com/office/drawing/2014/main" id="{D20E47DC-C24E-44D1-8B61-1834E4B228ED}"/>
                </a:ext>
              </a:extLst>
            </p:cNvPr>
            <p:cNvSpPr>
              <a:spLocks noChangeArrowheads="1"/>
            </p:cNvSpPr>
            <p:nvPr userDrawn="1"/>
          </p:nvSpPr>
          <p:spPr bwMode="auto">
            <a:xfrm>
              <a:off x="4280817"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1" name="Rectangle 27">
              <a:extLst>
                <a:ext uri="{FF2B5EF4-FFF2-40B4-BE49-F238E27FC236}">
                  <a16:creationId xmlns:a16="http://schemas.microsoft.com/office/drawing/2014/main" id="{CC5302F5-FBCB-4D1A-ABE8-47743BF30915}"/>
                </a:ext>
              </a:extLst>
            </p:cNvPr>
            <p:cNvSpPr>
              <a:spLocks noChangeArrowheads="1"/>
            </p:cNvSpPr>
            <p:nvPr userDrawn="1"/>
          </p:nvSpPr>
          <p:spPr bwMode="auto">
            <a:xfrm>
              <a:off x="4480673"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2" name="Rectangle 27">
              <a:extLst>
                <a:ext uri="{FF2B5EF4-FFF2-40B4-BE49-F238E27FC236}">
                  <a16:creationId xmlns:a16="http://schemas.microsoft.com/office/drawing/2014/main" id="{DC8ED8DA-ED36-4A41-B48D-73E4017F054E}"/>
                </a:ext>
              </a:extLst>
            </p:cNvPr>
            <p:cNvSpPr>
              <a:spLocks noChangeArrowheads="1"/>
            </p:cNvSpPr>
            <p:nvPr userDrawn="1"/>
          </p:nvSpPr>
          <p:spPr bwMode="auto">
            <a:xfrm>
              <a:off x="4680529"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3" name="Rectangle 27">
              <a:extLst>
                <a:ext uri="{FF2B5EF4-FFF2-40B4-BE49-F238E27FC236}">
                  <a16:creationId xmlns:a16="http://schemas.microsoft.com/office/drawing/2014/main" id="{A6997345-BD52-460D-BF8E-31EBB9978CD2}"/>
                </a:ext>
              </a:extLst>
            </p:cNvPr>
            <p:cNvSpPr>
              <a:spLocks noChangeArrowheads="1"/>
            </p:cNvSpPr>
            <p:nvPr userDrawn="1"/>
          </p:nvSpPr>
          <p:spPr bwMode="auto">
            <a:xfrm>
              <a:off x="4880385"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4" name="Rectangle 27">
              <a:extLst>
                <a:ext uri="{FF2B5EF4-FFF2-40B4-BE49-F238E27FC236}">
                  <a16:creationId xmlns:a16="http://schemas.microsoft.com/office/drawing/2014/main" id="{055114A2-8678-40DC-8A7C-111F982FDD16}"/>
                </a:ext>
              </a:extLst>
            </p:cNvPr>
            <p:cNvSpPr>
              <a:spLocks noChangeArrowheads="1"/>
            </p:cNvSpPr>
            <p:nvPr userDrawn="1"/>
          </p:nvSpPr>
          <p:spPr bwMode="auto">
            <a:xfrm>
              <a:off x="5080241"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5" name="Rectangle 27">
              <a:extLst>
                <a:ext uri="{FF2B5EF4-FFF2-40B4-BE49-F238E27FC236}">
                  <a16:creationId xmlns:a16="http://schemas.microsoft.com/office/drawing/2014/main" id="{72220471-9143-44BB-963A-DD50A5A7D9D9}"/>
                </a:ext>
              </a:extLst>
            </p:cNvPr>
            <p:cNvSpPr>
              <a:spLocks noChangeArrowheads="1"/>
            </p:cNvSpPr>
            <p:nvPr userDrawn="1"/>
          </p:nvSpPr>
          <p:spPr bwMode="auto">
            <a:xfrm>
              <a:off x="5280097"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6" name="Rectangle 27">
              <a:extLst>
                <a:ext uri="{FF2B5EF4-FFF2-40B4-BE49-F238E27FC236}">
                  <a16:creationId xmlns:a16="http://schemas.microsoft.com/office/drawing/2014/main" id="{5386E4D9-20A0-4CF6-8321-D59C19F4AF5B}"/>
                </a:ext>
              </a:extLst>
            </p:cNvPr>
            <p:cNvSpPr>
              <a:spLocks noChangeArrowheads="1"/>
            </p:cNvSpPr>
            <p:nvPr userDrawn="1"/>
          </p:nvSpPr>
          <p:spPr bwMode="auto">
            <a:xfrm>
              <a:off x="5479953"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7" name="Rectangle 27">
              <a:extLst>
                <a:ext uri="{FF2B5EF4-FFF2-40B4-BE49-F238E27FC236}">
                  <a16:creationId xmlns:a16="http://schemas.microsoft.com/office/drawing/2014/main" id="{C39252E2-4BE6-4415-8876-86B1102686D7}"/>
                </a:ext>
              </a:extLst>
            </p:cNvPr>
            <p:cNvSpPr>
              <a:spLocks noChangeArrowheads="1"/>
            </p:cNvSpPr>
            <p:nvPr userDrawn="1"/>
          </p:nvSpPr>
          <p:spPr bwMode="auto">
            <a:xfrm>
              <a:off x="5679809"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8" name="Rectangle 27">
              <a:extLst>
                <a:ext uri="{FF2B5EF4-FFF2-40B4-BE49-F238E27FC236}">
                  <a16:creationId xmlns:a16="http://schemas.microsoft.com/office/drawing/2014/main" id="{60EB97A1-33C3-4475-AD44-55F3AD99356A}"/>
                </a:ext>
              </a:extLst>
            </p:cNvPr>
            <p:cNvSpPr>
              <a:spLocks noChangeArrowheads="1"/>
            </p:cNvSpPr>
            <p:nvPr userDrawn="1"/>
          </p:nvSpPr>
          <p:spPr bwMode="auto">
            <a:xfrm>
              <a:off x="5879665"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9" name="Rectangle 27">
              <a:extLst>
                <a:ext uri="{FF2B5EF4-FFF2-40B4-BE49-F238E27FC236}">
                  <a16:creationId xmlns:a16="http://schemas.microsoft.com/office/drawing/2014/main" id="{CB502DFA-E161-4278-B10D-3ECBFBDE2476}"/>
                </a:ext>
              </a:extLst>
            </p:cNvPr>
            <p:cNvSpPr>
              <a:spLocks noChangeArrowheads="1"/>
            </p:cNvSpPr>
            <p:nvPr userDrawn="1"/>
          </p:nvSpPr>
          <p:spPr bwMode="auto">
            <a:xfrm>
              <a:off x="6079521"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0" name="Rectangle 27">
              <a:extLst>
                <a:ext uri="{FF2B5EF4-FFF2-40B4-BE49-F238E27FC236}">
                  <a16:creationId xmlns:a16="http://schemas.microsoft.com/office/drawing/2014/main" id="{74A58190-B382-4FC3-96DF-7676E8D9E1FA}"/>
                </a:ext>
              </a:extLst>
            </p:cNvPr>
            <p:cNvSpPr>
              <a:spLocks noChangeArrowheads="1"/>
            </p:cNvSpPr>
            <p:nvPr userDrawn="1"/>
          </p:nvSpPr>
          <p:spPr bwMode="auto">
            <a:xfrm>
              <a:off x="6279377"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1" name="Rectangle 27">
              <a:extLst>
                <a:ext uri="{FF2B5EF4-FFF2-40B4-BE49-F238E27FC236}">
                  <a16:creationId xmlns:a16="http://schemas.microsoft.com/office/drawing/2014/main" id="{114C768C-06F9-4DE3-90B6-4CA00BD2701D}"/>
                </a:ext>
              </a:extLst>
            </p:cNvPr>
            <p:cNvSpPr>
              <a:spLocks noChangeArrowheads="1"/>
            </p:cNvSpPr>
            <p:nvPr userDrawn="1"/>
          </p:nvSpPr>
          <p:spPr bwMode="auto">
            <a:xfrm>
              <a:off x="6479233"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2" name="Rectangle 27">
              <a:extLst>
                <a:ext uri="{FF2B5EF4-FFF2-40B4-BE49-F238E27FC236}">
                  <a16:creationId xmlns:a16="http://schemas.microsoft.com/office/drawing/2014/main" id="{E10D7824-E2C2-4F8E-8EE7-E65915F5D356}"/>
                </a:ext>
              </a:extLst>
            </p:cNvPr>
            <p:cNvSpPr>
              <a:spLocks noChangeArrowheads="1"/>
            </p:cNvSpPr>
            <p:nvPr userDrawn="1"/>
          </p:nvSpPr>
          <p:spPr bwMode="auto">
            <a:xfrm>
              <a:off x="6679089"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3" name="Rectangle 27">
              <a:extLst>
                <a:ext uri="{FF2B5EF4-FFF2-40B4-BE49-F238E27FC236}">
                  <a16:creationId xmlns:a16="http://schemas.microsoft.com/office/drawing/2014/main" id="{E322BE52-BD0D-4910-A4F3-AC1F05634F61}"/>
                </a:ext>
              </a:extLst>
            </p:cNvPr>
            <p:cNvSpPr>
              <a:spLocks noChangeArrowheads="1"/>
            </p:cNvSpPr>
            <p:nvPr userDrawn="1"/>
          </p:nvSpPr>
          <p:spPr bwMode="auto">
            <a:xfrm>
              <a:off x="6878945"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4" name="Rectangle 27">
              <a:extLst>
                <a:ext uri="{FF2B5EF4-FFF2-40B4-BE49-F238E27FC236}">
                  <a16:creationId xmlns:a16="http://schemas.microsoft.com/office/drawing/2014/main" id="{9247FB2F-6511-4134-AA39-31FAF3714933}"/>
                </a:ext>
              </a:extLst>
            </p:cNvPr>
            <p:cNvSpPr>
              <a:spLocks noChangeArrowheads="1"/>
            </p:cNvSpPr>
            <p:nvPr userDrawn="1"/>
          </p:nvSpPr>
          <p:spPr bwMode="auto">
            <a:xfrm>
              <a:off x="7078801"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5" name="Rectangle 27">
              <a:extLst>
                <a:ext uri="{FF2B5EF4-FFF2-40B4-BE49-F238E27FC236}">
                  <a16:creationId xmlns:a16="http://schemas.microsoft.com/office/drawing/2014/main" id="{805EAFEF-68BB-46DA-87EE-61AD1BA0C858}"/>
                </a:ext>
              </a:extLst>
            </p:cNvPr>
            <p:cNvSpPr>
              <a:spLocks noChangeArrowheads="1"/>
            </p:cNvSpPr>
            <p:nvPr userDrawn="1"/>
          </p:nvSpPr>
          <p:spPr bwMode="auto">
            <a:xfrm>
              <a:off x="7278657"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6" name="Rectangle 27">
              <a:extLst>
                <a:ext uri="{FF2B5EF4-FFF2-40B4-BE49-F238E27FC236}">
                  <a16:creationId xmlns:a16="http://schemas.microsoft.com/office/drawing/2014/main" id="{0A9F6879-3446-43C1-92DC-97AE3A4811CA}"/>
                </a:ext>
              </a:extLst>
            </p:cNvPr>
            <p:cNvSpPr>
              <a:spLocks noChangeArrowheads="1"/>
            </p:cNvSpPr>
            <p:nvPr userDrawn="1"/>
          </p:nvSpPr>
          <p:spPr bwMode="auto">
            <a:xfrm>
              <a:off x="7478513"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7" name="Rectangle 27">
              <a:extLst>
                <a:ext uri="{FF2B5EF4-FFF2-40B4-BE49-F238E27FC236}">
                  <a16:creationId xmlns:a16="http://schemas.microsoft.com/office/drawing/2014/main" id="{0ACBD7AE-A887-49EE-A4FE-9E0D746CA4D9}"/>
                </a:ext>
              </a:extLst>
            </p:cNvPr>
            <p:cNvSpPr>
              <a:spLocks noChangeArrowheads="1"/>
            </p:cNvSpPr>
            <p:nvPr userDrawn="1"/>
          </p:nvSpPr>
          <p:spPr bwMode="auto">
            <a:xfrm>
              <a:off x="7678369"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8" name="Rectangle 27">
              <a:extLst>
                <a:ext uri="{FF2B5EF4-FFF2-40B4-BE49-F238E27FC236}">
                  <a16:creationId xmlns:a16="http://schemas.microsoft.com/office/drawing/2014/main" id="{F3EF5066-B7A2-4E12-A9CD-E30E4F3B84A6}"/>
                </a:ext>
              </a:extLst>
            </p:cNvPr>
            <p:cNvSpPr>
              <a:spLocks noChangeArrowheads="1"/>
            </p:cNvSpPr>
            <p:nvPr userDrawn="1"/>
          </p:nvSpPr>
          <p:spPr bwMode="auto">
            <a:xfrm>
              <a:off x="7878225"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9" name="Rectangle 27">
              <a:extLst>
                <a:ext uri="{FF2B5EF4-FFF2-40B4-BE49-F238E27FC236}">
                  <a16:creationId xmlns:a16="http://schemas.microsoft.com/office/drawing/2014/main" id="{CAED2C3D-2DEB-49E1-A9AB-1B6CB059E9FD}"/>
                </a:ext>
              </a:extLst>
            </p:cNvPr>
            <p:cNvSpPr>
              <a:spLocks noChangeArrowheads="1"/>
            </p:cNvSpPr>
            <p:nvPr userDrawn="1"/>
          </p:nvSpPr>
          <p:spPr bwMode="auto">
            <a:xfrm>
              <a:off x="8078081"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90" name="Rectangle 27">
              <a:extLst>
                <a:ext uri="{FF2B5EF4-FFF2-40B4-BE49-F238E27FC236}">
                  <a16:creationId xmlns:a16="http://schemas.microsoft.com/office/drawing/2014/main" id="{13BC471F-CF5E-440C-B278-32EC3230DB34}"/>
                </a:ext>
              </a:extLst>
            </p:cNvPr>
            <p:cNvSpPr>
              <a:spLocks noChangeArrowheads="1"/>
            </p:cNvSpPr>
            <p:nvPr userDrawn="1"/>
          </p:nvSpPr>
          <p:spPr bwMode="auto">
            <a:xfrm>
              <a:off x="8277937"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91" name="Rectangle 27">
              <a:extLst>
                <a:ext uri="{FF2B5EF4-FFF2-40B4-BE49-F238E27FC236}">
                  <a16:creationId xmlns:a16="http://schemas.microsoft.com/office/drawing/2014/main" id="{01AEEBB8-07DC-4C76-BA88-221547FF046A}"/>
                </a:ext>
              </a:extLst>
            </p:cNvPr>
            <p:cNvSpPr>
              <a:spLocks noChangeArrowheads="1"/>
            </p:cNvSpPr>
            <p:nvPr userDrawn="1"/>
          </p:nvSpPr>
          <p:spPr bwMode="auto">
            <a:xfrm>
              <a:off x="8477793"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92" name="Rectangle 27">
              <a:extLst>
                <a:ext uri="{FF2B5EF4-FFF2-40B4-BE49-F238E27FC236}">
                  <a16:creationId xmlns:a16="http://schemas.microsoft.com/office/drawing/2014/main" id="{E50BDD3E-0D9C-4A5F-860D-DDB81CF02300}"/>
                </a:ext>
              </a:extLst>
            </p:cNvPr>
            <p:cNvSpPr>
              <a:spLocks noChangeArrowheads="1"/>
            </p:cNvSpPr>
            <p:nvPr userDrawn="1"/>
          </p:nvSpPr>
          <p:spPr bwMode="auto">
            <a:xfrm>
              <a:off x="8677649"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93" name="Rectangle 27">
              <a:extLst>
                <a:ext uri="{FF2B5EF4-FFF2-40B4-BE49-F238E27FC236}">
                  <a16:creationId xmlns:a16="http://schemas.microsoft.com/office/drawing/2014/main" id="{AD8A2775-703D-4E95-9E47-8CB603C8E677}"/>
                </a:ext>
              </a:extLst>
            </p:cNvPr>
            <p:cNvSpPr>
              <a:spLocks noChangeArrowheads="1"/>
            </p:cNvSpPr>
            <p:nvPr userDrawn="1"/>
          </p:nvSpPr>
          <p:spPr bwMode="auto">
            <a:xfrm>
              <a:off x="8877505"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94" name="Rectangle 27">
              <a:extLst>
                <a:ext uri="{FF2B5EF4-FFF2-40B4-BE49-F238E27FC236}">
                  <a16:creationId xmlns:a16="http://schemas.microsoft.com/office/drawing/2014/main" id="{EB3047FB-9D0C-4A21-82EE-18001B0231F3}"/>
                </a:ext>
              </a:extLst>
            </p:cNvPr>
            <p:cNvSpPr>
              <a:spLocks noChangeArrowheads="1"/>
            </p:cNvSpPr>
            <p:nvPr userDrawn="1"/>
          </p:nvSpPr>
          <p:spPr bwMode="auto">
            <a:xfrm>
              <a:off x="9077361"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95" name="Rectangle 27">
              <a:extLst>
                <a:ext uri="{FF2B5EF4-FFF2-40B4-BE49-F238E27FC236}">
                  <a16:creationId xmlns:a16="http://schemas.microsoft.com/office/drawing/2014/main" id="{E9A83B16-3600-4420-8EB8-D439CA659090}"/>
                </a:ext>
              </a:extLst>
            </p:cNvPr>
            <p:cNvSpPr>
              <a:spLocks noChangeArrowheads="1"/>
            </p:cNvSpPr>
            <p:nvPr userDrawn="1"/>
          </p:nvSpPr>
          <p:spPr bwMode="auto">
            <a:xfrm>
              <a:off x="9277217"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96" name="Rectangle 27">
              <a:extLst>
                <a:ext uri="{FF2B5EF4-FFF2-40B4-BE49-F238E27FC236}">
                  <a16:creationId xmlns:a16="http://schemas.microsoft.com/office/drawing/2014/main" id="{B56FC9BB-5E53-43E3-BE3B-908B1F6B0222}"/>
                </a:ext>
              </a:extLst>
            </p:cNvPr>
            <p:cNvSpPr>
              <a:spLocks noChangeArrowheads="1"/>
            </p:cNvSpPr>
            <p:nvPr userDrawn="1"/>
          </p:nvSpPr>
          <p:spPr bwMode="auto">
            <a:xfrm>
              <a:off x="9477073"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97" name="Rectangle 27">
              <a:extLst>
                <a:ext uri="{FF2B5EF4-FFF2-40B4-BE49-F238E27FC236}">
                  <a16:creationId xmlns:a16="http://schemas.microsoft.com/office/drawing/2014/main" id="{9ED50730-AEAB-437A-843B-4FD1C038822C}"/>
                </a:ext>
              </a:extLst>
            </p:cNvPr>
            <p:cNvSpPr>
              <a:spLocks noChangeArrowheads="1"/>
            </p:cNvSpPr>
            <p:nvPr userDrawn="1"/>
          </p:nvSpPr>
          <p:spPr bwMode="auto">
            <a:xfrm>
              <a:off x="9676929"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98" name="Rectangle 27">
              <a:extLst>
                <a:ext uri="{FF2B5EF4-FFF2-40B4-BE49-F238E27FC236}">
                  <a16:creationId xmlns:a16="http://schemas.microsoft.com/office/drawing/2014/main" id="{09894104-8DB2-4B89-8D69-62A9A6299C39}"/>
                </a:ext>
              </a:extLst>
            </p:cNvPr>
            <p:cNvSpPr>
              <a:spLocks noChangeArrowheads="1"/>
            </p:cNvSpPr>
            <p:nvPr userDrawn="1"/>
          </p:nvSpPr>
          <p:spPr bwMode="auto">
            <a:xfrm>
              <a:off x="9876785"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99" name="Rectangle 27">
              <a:extLst>
                <a:ext uri="{FF2B5EF4-FFF2-40B4-BE49-F238E27FC236}">
                  <a16:creationId xmlns:a16="http://schemas.microsoft.com/office/drawing/2014/main" id="{B66BF775-9535-4B85-9A9D-0D2E46CE0F93}"/>
                </a:ext>
              </a:extLst>
            </p:cNvPr>
            <p:cNvSpPr>
              <a:spLocks noChangeArrowheads="1"/>
            </p:cNvSpPr>
            <p:nvPr userDrawn="1"/>
          </p:nvSpPr>
          <p:spPr bwMode="auto">
            <a:xfrm>
              <a:off x="10076641"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0" name="Rectangle 27">
              <a:extLst>
                <a:ext uri="{FF2B5EF4-FFF2-40B4-BE49-F238E27FC236}">
                  <a16:creationId xmlns:a16="http://schemas.microsoft.com/office/drawing/2014/main" id="{CC78B30A-0D74-4C4C-ABC2-5322E1BD685B}"/>
                </a:ext>
              </a:extLst>
            </p:cNvPr>
            <p:cNvSpPr>
              <a:spLocks noChangeArrowheads="1"/>
            </p:cNvSpPr>
            <p:nvPr userDrawn="1"/>
          </p:nvSpPr>
          <p:spPr bwMode="auto">
            <a:xfrm>
              <a:off x="10276497"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1" name="Rectangle 27">
              <a:extLst>
                <a:ext uri="{FF2B5EF4-FFF2-40B4-BE49-F238E27FC236}">
                  <a16:creationId xmlns:a16="http://schemas.microsoft.com/office/drawing/2014/main" id="{E135A7EE-B6A6-4EA1-8670-79BAFC3074A1}"/>
                </a:ext>
              </a:extLst>
            </p:cNvPr>
            <p:cNvSpPr>
              <a:spLocks noChangeArrowheads="1"/>
            </p:cNvSpPr>
            <p:nvPr userDrawn="1"/>
          </p:nvSpPr>
          <p:spPr bwMode="auto">
            <a:xfrm>
              <a:off x="10476353"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2" name="Rectangle 27">
              <a:extLst>
                <a:ext uri="{FF2B5EF4-FFF2-40B4-BE49-F238E27FC236}">
                  <a16:creationId xmlns:a16="http://schemas.microsoft.com/office/drawing/2014/main" id="{A0946764-1831-40D5-B220-711539D9E2A6}"/>
                </a:ext>
              </a:extLst>
            </p:cNvPr>
            <p:cNvSpPr>
              <a:spLocks noChangeArrowheads="1"/>
            </p:cNvSpPr>
            <p:nvPr userDrawn="1"/>
          </p:nvSpPr>
          <p:spPr bwMode="auto">
            <a:xfrm>
              <a:off x="10676209"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3" name="Rectangle 27">
              <a:extLst>
                <a:ext uri="{FF2B5EF4-FFF2-40B4-BE49-F238E27FC236}">
                  <a16:creationId xmlns:a16="http://schemas.microsoft.com/office/drawing/2014/main" id="{8F046A06-B469-4989-ACD8-7C562F091EDF}"/>
                </a:ext>
              </a:extLst>
            </p:cNvPr>
            <p:cNvSpPr>
              <a:spLocks noChangeArrowheads="1"/>
            </p:cNvSpPr>
            <p:nvPr userDrawn="1"/>
          </p:nvSpPr>
          <p:spPr bwMode="auto">
            <a:xfrm>
              <a:off x="10876065"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4" name="Rectangle 27">
              <a:extLst>
                <a:ext uri="{FF2B5EF4-FFF2-40B4-BE49-F238E27FC236}">
                  <a16:creationId xmlns:a16="http://schemas.microsoft.com/office/drawing/2014/main" id="{FDAFEA58-F3D4-487A-B2F0-B43216BB1CDD}"/>
                </a:ext>
              </a:extLst>
            </p:cNvPr>
            <p:cNvSpPr>
              <a:spLocks noChangeArrowheads="1"/>
            </p:cNvSpPr>
            <p:nvPr userDrawn="1"/>
          </p:nvSpPr>
          <p:spPr bwMode="auto">
            <a:xfrm>
              <a:off x="11075921"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5" name="Rectangle 27">
              <a:extLst>
                <a:ext uri="{FF2B5EF4-FFF2-40B4-BE49-F238E27FC236}">
                  <a16:creationId xmlns:a16="http://schemas.microsoft.com/office/drawing/2014/main" id="{9196EE99-25C8-49C5-9AF9-308112D90C16}"/>
                </a:ext>
              </a:extLst>
            </p:cNvPr>
            <p:cNvSpPr>
              <a:spLocks noChangeArrowheads="1"/>
            </p:cNvSpPr>
            <p:nvPr userDrawn="1"/>
          </p:nvSpPr>
          <p:spPr bwMode="auto">
            <a:xfrm>
              <a:off x="11275777"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6" name="Rectangle 27">
              <a:extLst>
                <a:ext uri="{FF2B5EF4-FFF2-40B4-BE49-F238E27FC236}">
                  <a16:creationId xmlns:a16="http://schemas.microsoft.com/office/drawing/2014/main" id="{C26EB6CA-3234-4051-8EBE-843930C6081A}"/>
                </a:ext>
              </a:extLst>
            </p:cNvPr>
            <p:cNvSpPr>
              <a:spLocks noChangeArrowheads="1"/>
            </p:cNvSpPr>
            <p:nvPr userDrawn="1"/>
          </p:nvSpPr>
          <p:spPr bwMode="auto">
            <a:xfrm>
              <a:off x="11475609" y="3547736"/>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pic>
        <p:nvPicPr>
          <p:cNvPr id="107" name="Imagen 5">
            <a:hlinkClick r:id="rId2"/>
            <a:extLst>
              <a:ext uri="{FF2B5EF4-FFF2-40B4-BE49-F238E27FC236}">
                <a16:creationId xmlns:a16="http://schemas.microsoft.com/office/drawing/2014/main" id="{B36F00BF-0A7F-45C0-87AA-CA8854EE97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30571" y="5584622"/>
            <a:ext cx="249238" cy="249238"/>
          </a:xfrm>
          <a:prstGeom prst="rect">
            <a:avLst/>
          </a:prstGeom>
          <a:noFill/>
          <a:extLst>
            <a:ext uri="{909E8E84-426E-40DD-AFC4-6F175D3DCCD1}">
              <a14:hiddenFill xmlns:a14="http://schemas.microsoft.com/office/drawing/2010/main">
                <a:solidFill>
                  <a:srgbClr val="FFFFFF"/>
                </a:solidFill>
              </a14:hiddenFill>
            </a:ext>
          </a:extLst>
        </p:spPr>
      </p:pic>
      <p:pic>
        <p:nvPicPr>
          <p:cNvPr id="108" name="Imagen 4">
            <a:hlinkClick r:id="rId4"/>
            <a:extLst>
              <a:ext uri="{FF2B5EF4-FFF2-40B4-BE49-F238E27FC236}">
                <a16:creationId xmlns:a16="http://schemas.microsoft.com/office/drawing/2014/main" id="{630E3F85-AA93-4143-A7EC-5A3B532298A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767646" y="5584622"/>
            <a:ext cx="249238" cy="249237"/>
          </a:xfrm>
          <a:prstGeom prst="rect">
            <a:avLst/>
          </a:prstGeom>
          <a:noFill/>
          <a:extLst>
            <a:ext uri="{909E8E84-426E-40DD-AFC4-6F175D3DCCD1}">
              <a14:hiddenFill xmlns:a14="http://schemas.microsoft.com/office/drawing/2010/main">
                <a:solidFill>
                  <a:srgbClr val="FFFFFF"/>
                </a:solidFill>
              </a14:hiddenFill>
            </a:ext>
          </a:extLst>
        </p:spPr>
      </p:pic>
      <p:pic>
        <p:nvPicPr>
          <p:cNvPr id="109" name="Imagen 3">
            <a:hlinkClick r:id="rId6"/>
            <a:extLst>
              <a:ext uri="{FF2B5EF4-FFF2-40B4-BE49-F238E27FC236}">
                <a16:creationId xmlns:a16="http://schemas.microsoft.com/office/drawing/2014/main" id="{DE63F71C-860A-42E0-BF54-16506B3BEF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04721" y="5584621"/>
            <a:ext cx="249238" cy="249238"/>
          </a:xfrm>
          <a:prstGeom prst="rect">
            <a:avLst/>
          </a:prstGeom>
          <a:noFill/>
          <a:extLst>
            <a:ext uri="{909E8E84-426E-40DD-AFC4-6F175D3DCCD1}">
              <a14:hiddenFill xmlns:a14="http://schemas.microsoft.com/office/drawing/2010/main">
                <a:solidFill>
                  <a:srgbClr val="FFFFFF"/>
                </a:solidFill>
              </a14:hiddenFill>
            </a:ext>
          </a:extLst>
        </p:spPr>
      </p:pic>
      <p:pic>
        <p:nvPicPr>
          <p:cNvPr id="110" name="Imagen 2">
            <a:hlinkClick r:id="rId8"/>
            <a:extLst>
              <a:ext uri="{FF2B5EF4-FFF2-40B4-BE49-F238E27FC236}">
                <a16:creationId xmlns:a16="http://schemas.microsoft.com/office/drawing/2014/main" id="{F498F994-6772-479A-B4B6-744FB0206F43}"/>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420190" y="5584622"/>
            <a:ext cx="249238" cy="249237"/>
          </a:xfrm>
          <a:prstGeom prst="rect">
            <a:avLst/>
          </a:prstGeom>
          <a:noFill/>
          <a:extLst>
            <a:ext uri="{909E8E84-426E-40DD-AFC4-6F175D3DCCD1}">
              <a14:hiddenFill xmlns:a14="http://schemas.microsoft.com/office/drawing/2010/main">
                <a:solidFill>
                  <a:srgbClr val="FFFFFF"/>
                </a:solidFill>
              </a14:hiddenFill>
            </a:ext>
          </a:extLst>
        </p:spPr>
      </p:pic>
      <p:sp>
        <p:nvSpPr>
          <p:cNvPr id="111" name="2 Título">
            <a:extLst>
              <a:ext uri="{FF2B5EF4-FFF2-40B4-BE49-F238E27FC236}">
                <a16:creationId xmlns:a16="http://schemas.microsoft.com/office/drawing/2014/main" id="{9D73F73D-10F2-4812-B2D2-833310989127}"/>
              </a:ext>
            </a:extLst>
          </p:cNvPr>
          <p:cNvSpPr txBox="1">
            <a:spLocks/>
          </p:cNvSpPr>
          <p:nvPr userDrawn="1"/>
        </p:nvSpPr>
        <p:spPr>
          <a:xfrm>
            <a:off x="708608" y="2813895"/>
            <a:ext cx="10792201" cy="615553"/>
          </a:xfrm>
          <a:prstGeom prst="rect">
            <a:avLst/>
          </a:prstGeom>
          <a:effectLst/>
        </p:spPr>
        <p:txBody>
          <a:bodyPr wrap="square" lIns="0" tIns="0" rIns="0" bIns="0">
            <a:spAutoFit/>
          </a:bodyPr>
          <a:lstStyle/>
          <a:p>
            <a:pPr algn="ctr">
              <a:spcBef>
                <a:spcPct val="0"/>
              </a:spcBef>
              <a:defRPr/>
            </a:pPr>
            <a:r>
              <a:rPr lang="en-US" sz="4000" spc="133" baseline="0" noProof="0">
                <a:solidFill>
                  <a:schemeClr val="accent5">
                    <a:lumMod val="75000"/>
                  </a:schemeClr>
                </a:solidFill>
                <a:latin typeface="+mj-lt"/>
              </a:rPr>
              <a:t>Thanks for your attention</a:t>
            </a:r>
          </a:p>
        </p:txBody>
      </p:sp>
      <p:sp>
        <p:nvSpPr>
          <p:cNvPr id="112" name="Marcador de texto 251">
            <a:extLst>
              <a:ext uri="{FF2B5EF4-FFF2-40B4-BE49-F238E27FC236}">
                <a16:creationId xmlns:a16="http://schemas.microsoft.com/office/drawing/2014/main" id="{079AB548-4BA2-4E92-91EC-9226EEC71661}"/>
              </a:ext>
            </a:extLst>
          </p:cNvPr>
          <p:cNvSpPr>
            <a:spLocks noGrp="1"/>
          </p:cNvSpPr>
          <p:nvPr>
            <p:ph type="body" sz="quarter" idx="10" hasCustomPrompt="1"/>
          </p:nvPr>
        </p:nvSpPr>
        <p:spPr>
          <a:xfrm>
            <a:off x="708609" y="5930547"/>
            <a:ext cx="10766999" cy="378178"/>
          </a:xfrm>
          <a:prstGeom prst="rect">
            <a:avLst/>
          </a:prstGeom>
        </p:spPr>
        <p:txBody>
          <a:bodyPr lIns="0" tIns="0" rIns="0" bIns="0"/>
          <a:lstStyle>
            <a:lvl1pPr marL="0" indent="0" algn="ctr">
              <a:buNone/>
              <a:defRPr sz="1400"/>
            </a:lvl1pPr>
          </a:lstStyle>
          <a:p>
            <a:pPr lvl="0"/>
            <a:r>
              <a:rPr lang="es-ES"/>
              <a:t>Orador (si fuera necesario y quitar/cambiar enlaces)</a:t>
            </a:r>
          </a:p>
        </p:txBody>
      </p:sp>
    </p:spTree>
    <p:extLst>
      <p:ext uri="{BB962C8B-B14F-4D97-AF65-F5344CB8AC3E}">
        <p14:creationId xmlns:p14="http://schemas.microsoft.com/office/powerpoint/2010/main" val="159554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DF5D0-8CD2-47D1-AA68-3B9EE782C49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21172F99-869A-4202-9C81-0612BFF12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CEC89B7F-B462-416A-9127-16BC73518C01}"/>
              </a:ext>
            </a:extLst>
          </p:cNvPr>
          <p:cNvSpPr>
            <a:spLocks noGrp="1"/>
          </p:cNvSpPr>
          <p:nvPr>
            <p:ph type="dt" sz="half" idx="10"/>
          </p:nvPr>
        </p:nvSpPr>
        <p:spPr/>
        <p:txBody>
          <a:bodyPr/>
          <a:lstStyle/>
          <a:p>
            <a:fld id="{0010303E-506A-48EA-B3EA-711A098E15BE}" type="datetimeFigureOut">
              <a:rPr lang="en-US" smtClean="0"/>
              <a:t>1/13/2021</a:t>
            </a:fld>
            <a:endParaRPr lang="en-US"/>
          </a:p>
        </p:txBody>
      </p:sp>
      <p:sp>
        <p:nvSpPr>
          <p:cNvPr id="5" name="Marcador de pie de página 4">
            <a:extLst>
              <a:ext uri="{FF2B5EF4-FFF2-40B4-BE49-F238E27FC236}">
                <a16:creationId xmlns:a16="http://schemas.microsoft.com/office/drawing/2014/main" id="{A4CCF047-5369-4E30-B647-BD06DEAE736F}"/>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6" name="Marcador de número de diapositiva 5">
            <a:extLst>
              <a:ext uri="{FF2B5EF4-FFF2-40B4-BE49-F238E27FC236}">
                <a16:creationId xmlns:a16="http://schemas.microsoft.com/office/drawing/2014/main" id="{48E38D02-E8B0-42B5-86A7-C2BD6696A3DB}"/>
              </a:ext>
            </a:extLst>
          </p:cNvPr>
          <p:cNvSpPr>
            <a:spLocks noGrp="1"/>
          </p:cNvSpPr>
          <p:nvPr>
            <p:ph type="sldNum" sz="quarter" idx="12"/>
          </p:nvPr>
        </p:nvSpPr>
        <p:spPr/>
        <p:txBody>
          <a:bodyPr/>
          <a:lstStyle/>
          <a:p>
            <a:fld id="{AD636B4C-0E33-4457-981E-9D689EF6E763}" type="slidenum">
              <a:rPr lang="en-US" smtClean="0"/>
              <a:t>‹Nº›</a:t>
            </a:fld>
            <a:endParaRPr lang="en-US"/>
          </a:p>
        </p:txBody>
      </p:sp>
    </p:spTree>
    <p:extLst>
      <p:ext uri="{BB962C8B-B14F-4D97-AF65-F5344CB8AC3E}">
        <p14:creationId xmlns:p14="http://schemas.microsoft.com/office/powerpoint/2010/main" val="166137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5D0E6A-80DA-4643-8EF1-592BBDAB216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53C4691B-A685-440F-9557-2B077F5F7F4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FCB9DCBB-9219-4AEC-B427-B919267FA897}"/>
              </a:ext>
            </a:extLst>
          </p:cNvPr>
          <p:cNvSpPr>
            <a:spLocks noGrp="1"/>
          </p:cNvSpPr>
          <p:nvPr>
            <p:ph type="dt" sz="half" idx="10"/>
          </p:nvPr>
        </p:nvSpPr>
        <p:spPr/>
        <p:txBody>
          <a:bodyPr/>
          <a:lstStyle/>
          <a:p>
            <a:fld id="{0010303E-506A-48EA-B3EA-711A098E15BE}" type="datetimeFigureOut">
              <a:rPr lang="en-US" smtClean="0"/>
              <a:t>1/13/2021</a:t>
            </a:fld>
            <a:endParaRPr lang="en-US"/>
          </a:p>
        </p:txBody>
      </p:sp>
      <p:sp>
        <p:nvSpPr>
          <p:cNvPr id="5" name="Marcador de pie de página 4">
            <a:extLst>
              <a:ext uri="{FF2B5EF4-FFF2-40B4-BE49-F238E27FC236}">
                <a16:creationId xmlns:a16="http://schemas.microsoft.com/office/drawing/2014/main" id="{DC1CB72B-5C61-4C4F-9586-D29328D3840B}"/>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6" name="Marcador de número de diapositiva 5">
            <a:extLst>
              <a:ext uri="{FF2B5EF4-FFF2-40B4-BE49-F238E27FC236}">
                <a16:creationId xmlns:a16="http://schemas.microsoft.com/office/drawing/2014/main" id="{2B44A9DA-3343-4F85-AB08-821FBCEA8E9E}"/>
              </a:ext>
            </a:extLst>
          </p:cNvPr>
          <p:cNvSpPr>
            <a:spLocks noGrp="1"/>
          </p:cNvSpPr>
          <p:nvPr>
            <p:ph type="sldNum" sz="quarter" idx="12"/>
          </p:nvPr>
        </p:nvSpPr>
        <p:spPr/>
        <p:txBody>
          <a:bodyPr/>
          <a:lstStyle/>
          <a:p>
            <a:fld id="{AD636B4C-0E33-4457-981E-9D689EF6E763}" type="slidenum">
              <a:rPr lang="en-US" smtClean="0"/>
              <a:t>‹Nº›</a:t>
            </a:fld>
            <a:endParaRPr lang="en-US"/>
          </a:p>
        </p:txBody>
      </p:sp>
    </p:spTree>
    <p:extLst>
      <p:ext uri="{BB962C8B-B14F-4D97-AF65-F5344CB8AC3E}">
        <p14:creationId xmlns:p14="http://schemas.microsoft.com/office/powerpoint/2010/main" val="1084855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8DA64-280D-4498-86D5-36D0FD887D4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39149378-D80B-46D5-9D83-A7D446F6BE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8A60E9-0307-41CD-9806-C3258B2BB96C}"/>
              </a:ext>
            </a:extLst>
          </p:cNvPr>
          <p:cNvSpPr>
            <a:spLocks noGrp="1"/>
          </p:cNvSpPr>
          <p:nvPr>
            <p:ph type="dt" sz="half" idx="10"/>
          </p:nvPr>
        </p:nvSpPr>
        <p:spPr/>
        <p:txBody>
          <a:bodyPr/>
          <a:lstStyle/>
          <a:p>
            <a:fld id="{0010303E-506A-48EA-B3EA-711A098E15BE}" type="datetimeFigureOut">
              <a:rPr lang="en-US" smtClean="0"/>
              <a:t>1/13/2021</a:t>
            </a:fld>
            <a:endParaRPr lang="en-US"/>
          </a:p>
        </p:txBody>
      </p:sp>
      <p:sp>
        <p:nvSpPr>
          <p:cNvPr id="5" name="Marcador de pie de página 4">
            <a:extLst>
              <a:ext uri="{FF2B5EF4-FFF2-40B4-BE49-F238E27FC236}">
                <a16:creationId xmlns:a16="http://schemas.microsoft.com/office/drawing/2014/main" id="{1A740AD2-9A0F-4950-9726-493651C1E77F}"/>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6" name="Marcador de número de diapositiva 5">
            <a:extLst>
              <a:ext uri="{FF2B5EF4-FFF2-40B4-BE49-F238E27FC236}">
                <a16:creationId xmlns:a16="http://schemas.microsoft.com/office/drawing/2014/main" id="{AE10337A-D600-4E9C-9709-AE4E15DF2104}"/>
              </a:ext>
            </a:extLst>
          </p:cNvPr>
          <p:cNvSpPr>
            <a:spLocks noGrp="1"/>
          </p:cNvSpPr>
          <p:nvPr>
            <p:ph type="sldNum" sz="quarter" idx="12"/>
          </p:nvPr>
        </p:nvSpPr>
        <p:spPr/>
        <p:txBody>
          <a:bodyPr/>
          <a:lstStyle/>
          <a:p>
            <a:fld id="{AD636B4C-0E33-4457-981E-9D689EF6E763}" type="slidenum">
              <a:rPr lang="en-US" smtClean="0"/>
              <a:t>‹Nº›</a:t>
            </a:fld>
            <a:endParaRPr lang="en-US"/>
          </a:p>
        </p:txBody>
      </p:sp>
    </p:spTree>
    <p:extLst>
      <p:ext uri="{BB962C8B-B14F-4D97-AF65-F5344CB8AC3E}">
        <p14:creationId xmlns:p14="http://schemas.microsoft.com/office/powerpoint/2010/main" val="396280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ortada, título y subtitulo">
    <p:spTree>
      <p:nvGrpSpPr>
        <p:cNvPr id="1" name=""/>
        <p:cNvGrpSpPr/>
        <p:nvPr/>
      </p:nvGrpSpPr>
      <p:grpSpPr>
        <a:xfrm>
          <a:off x="0" y="0"/>
          <a:ext cx="0" cy="0"/>
          <a:chOff x="0" y="0"/>
          <a:chExt cx="0" cy="0"/>
        </a:xfrm>
      </p:grpSpPr>
      <p:grpSp>
        <p:nvGrpSpPr>
          <p:cNvPr id="38" name="Grupo 37"/>
          <p:cNvGrpSpPr>
            <a:grpSpLocks noChangeAspect="1"/>
          </p:cNvGrpSpPr>
          <p:nvPr userDrawn="1"/>
        </p:nvGrpSpPr>
        <p:grpSpPr>
          <a:xfrm>
            <a:off x="6104466" y="964418"/>
            <a:ext cx="2880000" cy="752499"/>
            <a:chOff x="5966574" y="748556"/>
            <a:chExt cx="4005647" cy="1046608"/>
          </a:xfrm>
        </p:grpSpPr>
        <p:grpSp>
          <p:nvGrpSpPr>
            <p:cNvPr id="39" name="Grupo 38"/>
            <p:cNvGrpSpPr/>
            <p:nvPr/>
          </p:nvGrpSpPr>
          <p:grpSpPr>
            <a:xfrm>
              <a:off x="5966574" y="897965"/>
              <a:ext cx="4005647" cy="897199"/>
              <a:chOff x="5966574" y="897965"/>
              <a:chExt cx="4005647" cy="897199"/>
            </a:xfrm>
          </p:grpSpPr>
          <p:sp>
            <p:nvSpPr>
              <p:cNvPr id="47" name="Freeform 52"/>
              <p:cNvSpPr>
                <a:spLocks noEditPoints="1"/>
              </p:cNvSpPr>
              <p:nvPr/>
            </p:nvSpPr>
            <p:spPr bwMode="auto">
              <a:xfrm>
                <a:off x="8825509" y="897965"/>
                <a:ext cx="291347" cy="333181"/>
              </a:xfrm>
              <a:custGeom>
                <a:avLst/>
                <a:gdLst>
                  <a:gd name="T0" fmla="*/ 85 w 165"/>
                  <a:gd name="T1" fmla="*/ 0 h 188"/>
                  <a:gd name="T2" fmla="*/ 146 w 165"/>
                  <a:gd name="T3" fmla="*/ 54 h 188"/>
                  <a:gd name="T4" fmla="*/ 114 w 165"/>
                  <a:gd name="T5" fmla="*/ 100 h 188"/>
                  <a:gd name="T6" fmla="*/ 165 w 165"/>
                  <a:gd name="T7" fmla="*/ 188 h 188"/>
                  <a:gd name="T8" fmla="*/ 114 w 165"/>
                  <a:gd name="T9" fmla="*/ 188 h 188"/>
                  <a:gd name="T10" fmla="*/ 61 w 165"/>
                  <a:gd name="T11" fmla="*/ 112 h 188"/>
                  <a:gd name="T12" fmla="*/ 47 w 165"/>
                  <a:gd name="T13" fmla="*/ 112 h 188"/>
                  <a:gd name="T14" fmla="*/ 47 w 165"/>
                  <a:gd name="T15" fmla="*/ 188 h 188"/>
                  <a:gd name="T16" fmla="*/ 0 w 165"/>
                  <a:gd name="T17" fmla="*/ 188 h 188"/>
                  <a:gd name="T18" fmla="*/ 0 w 165"/>
                  <a:gd name="T19" fmla="*/ 0 h 188"/>
                  <a:gd name="T20" fmla="*/ 85 w 165"/>
                  <a:gd name="T21" fmla="*/ 0 h 188"/>
                  <a:gd name="T22" fmla="*/ 47 w 165"/>
                  <a:gd name="T23" fmla="*/ 77 h 188"/>
                  <a:gd name="T24" fmla="*/ 72 w 165"/>
                  <a:gd name="T25" fmla="*/ 77 h 188"/>
                  <a:gd name="T26" fmla="*/ 98 w 165"/>
                  <a:gd name="T27" fmla="*/ 56 h 188"/>
                  <a:gd name="T28" fmla="*/ 71 w 165"/>
                  <a:gd name="T29" fmla="*/ 35 h 188"/>
                  <a:gd name="T30" fmla="*/ 47 w 165"/>
                  <a:gd name="T31" fmla="*/ 35 h 188"/>
                  <a:gd name="T32" fmla="*/ 47 w 165"/>
                  <a:gd name="T33" fmla="*/ 7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88">
                    <a:moveTo>
                      <a:pt x="85" y="0"/>
                    </a:moveTo>
                    <a:cubicBezTo>
                      <a:pt x="123" y="0"/>
                      <a:pt x="146" y="26"/>
                      <a:pt x="146" y="54"/>
                    </a:cubicBezTo>
                    <a:cubicBezTo>
                      <a:pt x="146" y="75"/>
                      <a:pt x="135" y="90"/>
                      <a:pt x="114" y="100"/>
                    </a:cubicBezTo>
                    <a:cubicBezTo>
                      <a:pt x="133" y="110"/>
                      <a:pt x="139" y="133"/>
                      <a:pt x="165" y="188"/>
                    </a:cubicBezTo>
                    <a:cubicBezTo>
                      <a:pt x="114" y="188"/>
                      <a:pt x="114" y="188"/>
                      <a:pt x="114" y="188"/>
                    </a:cubicBezTo>
                    <a:cubicBezTo>
                      <a:pt x="94" y="148"/>
                      <a:pt x="86" y="112"/>
                      <a:pt x="61" y="112"/>
                    </a:cubicBezTo>
                    <a:cubicBezTo>
                      <a:pt x="47" y="112"/>
                      <a:pt x="47" y="112"/>
                      <a:pt x="47" y="112"/>
                    </a:cubicBezTo>
                    <a:cubicBezTo>
                      <a:pt x="47" y="188"/>
                      <a:pt x="47" y="188"/>
                      <a:pt x="47" y="188"/>
                    </a:cubicBezTo>
                    <a:cubicBezTo>
                      <a:pt x="0" y="188"/>
                      <a:pt x="0" y="188"/>
                      <a:pt x="0" y="188"/>
                    </a:cubicBezTo>
                    <a:cubicBezTo>
                      <a:pt x="0" y="0"/>
                      <a:pt x="0" y="0"/>
                      <a:pt x="0" y="0"/>
                    </a:cubicBezTo>
                    <a:lnTo>
                      <a:pt x="85" y="0"/>
                    </a:lnTo>
                    <a:close/>
                    <a:moveTo>
                      <a:pt x="47" y="77"/>
                    </a:moveTo>
                    <a:cubicBezTo>
                      <a:pt x="72" y="77"/>
                      <a:pt x="72" y="77"/>
                      <a:pt x="72" y="77"/>
                    </a:cubicBezTo>
                    <a:cubicBezTo>
                      <a:pt x="85" y="77"/>
                      <a:pt x="98" y="72"/>
                      <a:pt x="98" y="56"/>
                    </a:cubicBezTo>
                    <a:cubicBezTo>
                      <a:pt x="98" y="42"/>
                      <a:pt x="89" y="35"/>
                      <a:pt x="71" y="35"/>
                    </a:cubicBezTo>
                    <a:cubicBezTo>
                      <a:pt x="47" y="35"/>
                      <a:pt x="47" y="35"/>
                      <a:pt x="47" y="35"/>
                    </a:cubicBez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53"/>
              <p:cNvSpPr>
                <a:spLocks/>
              </p:cNvSpPr>
              <p:nvPr/>
            </p:nvSpPr>
            <p:spPr bwMode="auto">
              <a:xfrm>
                <a:off x="9243854" y="897965"/>
                <a:ext cx="245777" cy="333181"/>
              </a:xfrm>
              <a:custGeom>
                <a:avLst/>
                <a:gdLst>
                  <a:gd name="T0" fmla="*/ 329 w 329"/>
                  <a:gd name="T1" fmla="*/ 446 h 446"/>
                  <a:gd name="T2" fmla="*/ 0 w 329"/>
                  <a:gd name="T3" fmla="*/ 446 h 446"/>
                  <a:gd name="T4" fmla="*/ 0 w 329"/>
                  <a:gd name="T5" fmla="*/ 0 h 446"/>
                  <a:gd name="T6" fmla="*/ 324 w 329"/>
                  <a:gd name="T7" fmla="*/ 0 h 446"/>
                  <a:gd name="T8" fmla="*/ 324 w 329"/>
                  <a:gd name="T9" fmla="*/ 83 h 446"/>
                  <a:gd name="T10" fmla="*/ 111 w 329"/>
                  <a:gd name="T11" fmla="*/ 83 h 446"/>
                  <a:gd name="T12" fmla="*/ 111 w 329"/>
                  <a:gd name="T13" fmla="*/ 176 h 446"/>
                  <a:gd name="T14" fmla="*/ 315 w 329"/>
                  <a:gd name="T15" fmla="*/ 176 h 446"/>
                  <a:gd name="T16" fmla="*/ 315 w 329"/>
                  <a:gd name="T17" fmla="*/ 256 h 446"/>
                  <a:gd name="T18" fmla="*/ 111 w 329"/>
                  <a:gd name="T19" fmla="*/ 256 h 446"/>
                  <a:gd name="T20" fmla="*/ 111 w 329"/>
                  <a:gd name="T21" fmla="*/ 365 h 446"/>
                  <a:gd name="T22" fmla="*/ 329 w 329"/>
                  <a:gd name="T23" fmla="*/ 365 h 446"/>
                  <a:gd name="T24" fmla="*/ 329 w 329"/>
                  <a:gd name="T25"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46">
                    <a:moveTo>
                      <a:pt x="329" y="446"/>
                    </a:moveTo>
                    <a:lnTo>
                      <a:pt x="0" y="446"/>
                    </a:lnTo>
                    <a:lnTo>
                      <a:pt x="0" y="0"/>
                    </a:lnTo>
                    <a:lnTo>
                      <a:pt x="324" y="0"/>
                    </a:lnTo>
                    <a:lnTo>
                      <a:pt x="324" y="83"/>
                    </a:lnTo>
                    <a:lnTo>
                      <a:pt x="111" y="83"/>
                    </a:lnTo>
                    <a:lnTo>
                      <a:pt x="111" y="176"/>
                    </a:lnTo>
                    <a:lnTo>
                      <a:pt x="315" y="176"/>
                    </a:lnTo>
                    <a:lnTo>
                      <a:pt x="315" y="256"/>
                    </a:lnTo>
                    <a:lnTo>
                      <a:pt x="111" y="256"/>
                    </a:lnTo>
                    <a:lnTo>
                      <a:pt x="111" y="365"/>
                    </a:lnTo>
                    <a:lnTo>
                      <a:pt x="329" y="365"/>
                    </a:lnTo>
                    <a:lnTo>
                      <a:pt x="329" y="4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54"/>
              <p:cNvSpPr>
                <a:spLocks noEditPoints="1"/>
              </p:cNvSpPr>
              <p:nvPr/>
            </p:nvSpPr>
            <p:spPr bwMode="auto">
              <a:xfrm>
                <a:off x="9639787" y="897965"/>
                <a:ext cx="330193" cy="333181"/>
              </a:xfrm>
              <a:custGeom>
                <a:avLst/>
                <a:gdLst>
                  <a:gd name="T0" fmla="*/ 83 w 187"/>
                  <a:gd name="T1" fmla="*/ 0 h 188"/>
                  <a:gd name="T2" fmla="*/ 187 w 187"/>
                  <a:gd name="T3" fmla="*/ 94 h 188"/>
                  <a:gd name="T4" fmla="*/ 78 w 187"/>
                  <a:gd name="T5" fmla="*/ 188 h 188"/>
                  <a:gd name="T6" fmla="*/ 0 w 187"/>
                  <a:gd name="T7" fmla="*/ 188 h 188"/>
                  <a:gd name="T8" fmla="*/ 0 w 187"/>
                  <a:gd name="T9" fmla="*/ 0 h 188"/>
                  <a:gd name="T10" fmla="*/ 83 w 187"/>
                  <a:gd name="T11" fmla="*/ 0 h 188"/>
                  <a:gd name="T12" fmla="*/ 47 w 187"/>
                  <a:gd name="T13" fmla="*/ 154 h 188"/>
                  <a:gd name="T14" fmla="*/ 78 w 187"/>
                  <a:gd name="T15" fmla="*/ 154 h 188"/>
                  <a:gd name="T16" fmla="*/ 139 w 187"/>
                  <a:gd name="T17" fmla="*/ 94 h 188"/>
                  <a:gd name="T18" fmla="*/ 77 w 187"/>
                  <a:gd name="T19" fmla="*/ 35 h 188"/>
                  <a:gd name="T20" fmla="*/ 47 w 187"/>
                  <a:gd name="T21" fmla="*/ 35 h 188"/>
                  <a:gd name="T22" fmla="*/ 47 w 187"/>
                  <a:gd name="T23" fmla="*/ 15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188">
                    <a:moveTo>
                      <a:pt x="83" y="0"/>
                    </a:moveTo>
                    <a:cubicBezTo>
                      <a:pt x="152" y="0"/>
                      <a:pt x="187" y="43"/>
                      <a:pt x="187" y="94"/>
                    </a:cubicBezTo>
                    <a:cubicBezTo>
                      <a:pt x="187" y="148"/>
                      <a:pt x="153" y="188"/>
                      <a:pt x="78" y="188"/>
                    </a:cubicBezTo>
                    <a:cubicBezTo>
                      <a:pt x="0" y="188"/>
                      <a:pt x="0" y="188"/>
                      <a:pt x="0" y="188"/>
                    </a:cubicBezTo>
                    <a:cubicBezTo>
                      <a:pt x="0" y="0"/>
                      <a:pt x="0" y="0"/>
                      <a:pt x="0" y="0"/>
                    </a:cubicBezTo>
                    <a:lnTo>
                      <a:pt x="83" y="0"/>
                    </a:lnTo>
                    <a:close/>
                    <a:moveTo>
                      <a:pt x="47" y="154"/>
                    </a:moveTo>
                    <a:cubicBezTo>
                      <a:pt x="78" y="154"/>
                      <a:pt x="78" y="154"/>
                      <a:pt x="78" y="154"/>
                    </a:cubicBezTo>
                    <a:cubicBezTo>
                      <a:pt x="125" y="154"/>
                      <a:pt x="139" y="122"/>
                      <a:pt x="139" y="94"/>
                    </a:cubicBezTo>
                    <a:cubicBezTo>
                      <a:pt x="139" y="62"/>
                      <a:pt x="122" y="35"/>
                      <a:pt x="77" y="35"/>
                    </a:cubicBezTo>
                    <a:cubicBezTo>
                      <a:pt x="47" y="35"/>
                      <a:pt x="47" y="35"/>
                      <a:pt x="47" y="35"/>
                    </a:cubicBezTo>
                    <a:lnTo>
                      <a:pt x="4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55"/>
              <p:cNvSpPr>
                <a:spLocks/>
              </p:cNvSpPr>
              <p:nvPr/>
            </p:nvSpPr>
            <p:spPr bwMode="auto">
              <a:xfrm>
                <a:off x="5966574" y="1488129"/>
                <a:ext cx="174808" cy="303300"/>
              </a:xfrm>
              <a:custGeom>
                <a:avLst/>
                <a:gdLst>
                  <a:gd name="T0" fmla="*/ 229 w 234"/>
                  <a:gd name="T1" fmla="*/ 53 h 406"/>
                  <a:gd name="T2" fmla="*/ 57 w 234"/>
                  <a:gd name="T3" fmla="*/ 53 h 406"/>
                  <a:gd name="T4" fmla="*/ 57 w 234"/>
                  <a:gd name="T5" fmla="*/ 176 h 406"/>
                  <a:gd name="T6" fmla="*/ 222 w 234"/>
                  <a:gd name="T7" fmla="*/ 176 h 406"/>
                  <a:gd name="T8" fmla="*/ 222 w 234"/>
                  <a:gd name="T9" fmla="*/ 228 h 406"/>
                  <a:gd name="T10" fmla="*/ 57 w 234"/>
                  <a:gd name="T11" fmla="*/ 228 h 406"/>
                  <a:gd name="T12" fmla="*/ 57 w 234"/>
                  <a:gd name="T13" fmla="*/ 354 h 406"/>
                  <a:gd name="T14" fmla="*/ 234 w 234"/>
                  <a:gd name="T15" fmla="*/ 354 h 406"/>
                  <a:gd name="T16" fmla="*/ 234 w 234"/>
                  <a:gd name="T17" fmla="*/ 406 h 406"/>
                  <a:gd name="T18" fmla="*/ 0 w 234"/>
                  <a:gd name="T19" fmla="*/ 406 h 406"/>
                  <a:gd name="T20" fmla="*/ 0 w 234"/>
                  <a:gd name="T21" fmla="*/ 0 h 406"/>
                  <a:gd name="T22" fmla="*/ 229 w 234"/>
                  <a:gd name="T23" fmla="*/ 0 h 406"/>
                  <a:gd name="T24" fmla="*/ 229 w 234"/>
                  <a:gd name="T25" fmla="*/ 5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406">
                    <a:moveTo>
                      <a:pt x="229" y="53"/>
                    </a:moveTo>
                    <a:lnTo>
                      <a:pt x="57" y="53"/>
                    </a:lnTo>
                    <a:lnTo>
                      <a:pt x="57" y="176"/>
                    </a:lnTo>
                    <a:lnTo>
                      <a:pt x="222" y="176"/>
                    </a:lnTo>
                    <a:lnTo>
                      <a:pt x="222" y="228"/>
                    </a:lnTo>
                    <a:lnTo>
                      <a:pt x="57" y="228"/>
                    </a:lnTo>
                    <a:lnTo>
                      <a:pt x="57" y="354"/>
                    </a:lnTo>
                    <a:lnTo>
                      <a:pt x="234" y="354"/>
                    </a:lnTo>
                    <a:lnTo>
                      <a:pt x="234" y="406"/>
                    </a:lnTo>
                    <a:lnTo>
                      <a:pt x="0" y="406"/>
                    </a:lnTo>
                    <a:lnTo>
                      <a:pt x="0" y="0"/>
                    </a:lnTo>
                    <a:lnTo>
                      <a:pt x="229" y="0"/>
                    </a:lnTo>
                    <a:lnTo>
                      <a:pt x="22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56"/>
              <p:cNvSpPr>
                <a:spLocks/>
              </p:cNvSpPr>
              <p:nvPr/>
            </p:nvSpPr>
            <p:spPr bwMode="auto">
              <a:xfrm>
                <a:off x="6411812" y="1488129"/>
                <a:ext cx="180037" cy="303300"/>
              </a:xfrm>
              <a:custGeom>
                <a:avLst/>
                <a:gdLst>
                  <a:gd name="T0" fmla="*/ 59 w 241"/>
                  <a:gd name="T1" fmla="*/ 354 h 406"/>
                  <a:gd name="T2" fmla="*/ 241 w 241"/>
                  <a:gd name="T3" fmla="*/ 354 h 406"/>
                  <a:gd name="T4" fmla="*/ 241 w 241"/>
                  <a:gd name="T5" fmla="*/ 406 h 406"/>
                  <a:gd name="T6" fmla="*/ 0 w 241"/>
                  <a:gd name="T7" fmla="*/ 406 h 406"/>
                  <a:gd name="T8" fmla="*/ 0 w 241"/>
                  <a:gd name="T9" fmla="*/ 0 h 406"/>
                  <a:gd name="T10" fmla="*/ 59 w 241"/>
                  <a:gd name="T11" fmla="*/ 0 h 406"/>
                  <a:gd name="T12" fmla="*/ 59 w 241"/>
                  <a:gd name="T13" fmla="*/ 354 h 406"/>
                </a:gdLst>
                <a:ahLst/>
                <a:cxnLst>
                  <a:cxn ang="0">
                    <a:pos x="T0" y="T1"/>
                  </a:cxn>
                  <a:cxn ang="0">
                    <a:pos x="T2" y="T3"/>
                  </a:cxn>
                  <a:cxn ang="0">
                    <a:pos x="T4" y="T5"/>
                  </a:cxn>
                  <a:cxn ang="0">
                    <a:pos x="T6" y="T7"/>
                  </a:cxn>
                  <a:cxn ang="0">
                    <a:pos x="T8" y="T9"/>
                  </a:cxn>
                  <a:cxn ang="0">
                    <a:pos x="T10" y="T11"/>
                  </a:cxn>
                  <a:cxn ang="0">
                    <a:pos x="T12" y="T13"/>
                  </a:cxn>
                </a:cxnLst>
                <a:rect l="0" t="0" r="r" b="b"/>
                <a:pathLst>
                  <a:path w="241" h="406">
                    <a:moveTo>
                      <a:pt x="59" y="354"/>
                    </a:moveTo>
                    <a:lnTo>
                      <a:pt x="241" y="354"/>
                    </a:lnTo>
                    <a:lnTo>
                      <a:pt x="241" y="406"/>
                    </a:lnTo>
                    <a:lnTo>
                      <a:pt x="0" y="406"/>
                    </a:lnTo>
                    <a:lnTo>
                      <a:pt x="0" y="0"/>
                    </a:lnTo>
                    <a:lnTo>
                      <a:pt x="59" y="0"/>
                    </a:lnTo>
                    <a:lnTo>
                      <a:pt x="59" y="3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57"/>
              <p:cNvSpPr>
                <a:spLocks noEditPoints="1"/>
              </p:cNvSpPr>
              <p:nvPr/>
            </p:nvSpPr>
            <p:spPr bwMode="auto">
              <a:xfrm>
                <a:off x="6855556" y="1402966"/>
                <a:ext cx="174808" cy="388463"/>
              </a:xfrm>
              <a:custGeom>
                <a:avLst/>
                <a:gdLst>
                  <a:gd name="T0" fmla="*/ 229 w 234"/>
                  <a:gd name="T1" fmla="*/ 167 h 520"/>
                  <a:gd name="T2" fmla="*/ 56 w 234"/>
                  <a:gd name="T3" fmla="*/ 167 h 520"/>
                  <a:gd name="T4" fmla="*/ 56 w 234"/>
                  <a:gd name="T5" fmla="*/ 290 h 520"/>
                  <a:gd name="T6" fmla="*/ 222 w 234"/>
                  <a:gd name="T7" fmla="*/ 290 h 520"/>
                  <a:gd name="T8" fmla="*/ 222 w 234"/>
                  <a:gd name="T9" fmla="*/ 342 h 520"/>
                  <a:gd name="T10" fmla="*/ 56 w 234"/>
                  <a:gd name="T11" fmla="*/ 342 h 520"/>
                  <a:gd name="T12" fmla="*/ 56 w 234"/>
                  <a:gd name="T13" fmla="*/ 468 h 520"/>
                  <a:gd name="T14" fmla="*/ 234 w 234"/>
                  <a:gd name="T15" fmla="*/ 468 h 520"/>
                  <a:gd name="T16" fmla="*/ 234 w 234"/>
                  <a:gd name="T17" fmla="*/ 520 h 520"/>
                  <a:gd name="T18" fmla="*/ 0 w 234"/>
                  <a:gd name="T19" fmla="*/ 520 h 520"/>
                  <a:gd name="T20" fmla="*/ 0 w 234"/>
                  <a:gd name="T21" fmla="*/ 114 h 520"/>
                  <a:gd name="T22" fmla="*/ 229 w 234"/>
                  <a:gd name="T23" fmla="*/ 114 h 520"/>
                  <a:gd name="T24" fmla="*/ 229 w 234"/>
                  <a:gd name="T25" fmla="*/ 167 h 520"/>
                  <a:gd name="T26" fmla="*/ 170 w 234"/>
                  <a:gd name="T27" fmla="*/ 0 h 520"/>
                  <a:gd name="T28" fmla="*/ 104 w 234"/>
                  <a:gd name="T29" fmla="*/ 88 h 520"/>
                  <a:gd name="T30" fmla="*/ 71 w 234"/>
                  <a:gd name="T31" fmla="*/ 88 h 520"/>
                  <a:gd name="T32" fmla="*/ 111 w 234"/>
                  <a:gd name="T33" fmla="*/ 0 h 520"/>
                  <a:gd name="T34" fmla="*/ 170 w 234"/>
                  <a:gd name="T35"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520">
                    <a:moveTo>
                      <a:pt x="229" y="167"/>
                    </a:moveTo>
                    <a:lnTo>
                      <a:pt x="56" y="167"/>
                    </a:lnTo>
                    <a:lnTo>
                      <a:pt x="56" y="290"/>
                    </a:lnTo>
                    <a:lnTo>
                      <a:pt x="222" y="290"/>
                    </a:lnTo>
                    <a:lnTo>
                      <a:pt x="222" y="342"/>
                    </a:lnTo>
                    <a:lnTo>
                      <a:pt x="56" y="342"/>
                    </a:lnTo>
                    <a:lnTo>
                      <a:pt x="56" y="468"/>
                    </a:lnTo>
                    <a:lnTo>
                      <a:pt x="234" y="468"/>
                    </a:lnTo>
                    <a:lnTo>
                      <a:pt x="234" y="520"/>
                    </a:lnTo>
                    <a:lnTo>
                      <a:pt x="0" y="520"/>
                    </a:lnTo>
                    <a:lnTo>
                      <a:pt x="0" y="114"/>
                    </a:lnTo>
                    <a:lnTo>
                      <a:pt x="229" y="114"/>
                    </a:lnTo>
                    <a:lnTo>
                      <a:pt x="229" y="167"/>
                    </a:lnTo>
                    <a:close/>
                    <a:moveTo>
                      <a:pt x="170" y="0"/>
                    </a:moveTo>
                    <a:lnTo>
                      <a:pt x="104" y="88"/>
                    </a:lnTo>
                    <a:lnTo>
                      <a:pt x="71" y="88"/>
                    </a:lnTo>
                    <a:lnTo>
                      <a:pt x="111" y="0"/>
                    </a:lnTo>
                    <a:lnTo>
                      <a:pt x="1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8"/>
              <p:cNvSpPr>
                <a:spLocks/>
              </p:cNvSpPr>
              <p:nvPr/>
            </p:nvSpPr>
            <p:spPr bwMode="auto">
              <a:xfrm>
                <a:off x="7289588" y="1485141"/>
                <a:ext cx="272671" cy="310023"/>
              </a:xfrm>
              <a:custGeom>
                <a:avLst/>
                <a:gdLst>
                  <a:gd name="T0" fmla="*/ 152 w 154"/>
                  <a:gd name="T1" fmla="*/ 40 h 175"/>
                  <a:gd name="T2" fmla="*/ 93 w 154"/>
                  <a:gd name="T3" fmla="*/ 23 h 175"/>
                  <a:gd name="T4" fmla="*/ 25 w 154"/>
                  <a:gd name="T5" fmla="*/ 88 h 175"/>
                  <a:gd name="T6" fmla="*/ 94 w 154"/>
                  <a:gd name="T7" fmla="*/ 153 h 175"/>
                  <a:gd name="T8" fmla="*/ 154 w 154"/>
                  <a:gd name="T9" fmla="*/ 134 h 175"/>
                  <a:gd name="T10" fmla="*/ 154 w 154"/>
                  <a:gd name="T11" fmla="*/ 160 h 175"/>
                  <a:gd name="T12" fmla="*/ 92 w 154"/>
                  <a:gd name="T13" fmla="*/ 175 h 175"/>
                  <a:gd name="T14" fmla="*/ 0 w 154"/>
                  <a:gd name="T15" fmla="*/ 90 h 175"/>
                  <a:gd name="T16" fmla="*/ 93 w 154"/>
                  <a:gd name="T17" fmla="*/ 0 h 175"/>
                  <a:gd name="T18" fmla="*/ 152 w 154"/>
                  <a:gd name="T19" fmla="*/ 14 h 175"/>
                  <a:gd name="T20" fmla="*/ 152 w 154"/>
                  <a:gd name="T21" fmla="*/ 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75">
                    <a:moveTo>
                      <a:pt x="152" y="40"/>
                    </a:moveTo>
                    <a:cubicBezTo>
                      <a:pt x="131" y="28"/>
                      <a:pt x="113" y="23"/>
                      <a:pt x="93" y="23"/>
                    </a:cubicBezTo>
                    <a:cubicBezTo>
                      <a:pt x="54" y="23"/>
                      <a:pt x="25" y="50"/>
                      <a:pt x="25" y="88"/>
                    </a:cubicBezTo>
                    <a:cubicBezTo>
                      <a:pt x="25" y="126"/>
                      <a:pt x="53" y="153"/>
                      <a:pt x="94" y="153"/>
                    </a:cubicBezTo>
                    <a:cubicBezTo>
                      <a:pt x="113" y="153"/>
                      <a:pt x="134" y="146"/>
                      <a:pt x="154" y="134"/>
                    </a:cubicBezTo>
                    <a:cubicBezTo>
                      <a:pt x="154" y="160"/>
                      <a:pt x="154" y="160"/>
                      <a:pt x="154" y="160"/>
                    </a:cubicBezTo>
                    <a:cubicBezTo>
                      <a:pt x="137" y="169"/>
                      <a:pt x="119" y="175"/>
                      <a:pt x="92" y="175"/>
                    </a:cubicBezTo>
                    <a:cubicBezTo>
                      <a:pt x="28" y="175"/>
                      <a:pt x="0" y="126"/>
                      <a:pt x="0" y="90"/>
                    </a:cubicBezTo>
                    <a:cubicBezTo>
                      <a:pt x="0" y="38"/>
                      <a:pt x="39" y="0"/>
                      <a:pt x="93" y="0"/>
                    </a:cubicBezTo>
                    <a:cubicBezTo>
                      <a:pt x="111" y="0"/>
                      <a:pt x="129" y="4"/>
                      <a:pt x="152" y="14"/>
                    </a:cubicBezTo>
                    <a:lnTo>
                      <a:pt x="15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9"/>
              <p:cNvSpPr>
                <a:spLocks/>
              </p:cNvSpPr>
              <p:nvPr/>
            </p:nvSpPr>
            <p:spPr bwMode="auto">
              <a:xfrm>
                <a:off x="7814760" y="1488129"/>
                <a:ext cx="251007" cy="303300"/>
              </a:xfrm>
              <a:custGeom>
                <a:avLst/>
                <a:gdLst>
                  <a:gd name="T0" fmla="*/ 336 w 336"/>
                  <a:gd name="T1" fmla="*/ 53 h 406"/>
                  <a:gd name="T2" fmla="*/ 196 w 336"/>
                  <a:gd name="T3" fmla="*/ 53 h 406"/>
                  <a:gd name="T4" fmla="*/ 196 w 336"/>
                  <a:gd name="T5" fmla="*/ 406 h 406"/>
                  <a:gd name="T6" fmla="*/ 139 w 336"/>
                  <a:gd name="T7" fmla="*/ 406 h 406"/>
                  <a:gd name="T8" fmla="*/ 139 w 336"/>
                  <a:gd name="T9" fmla="*/ 53 h 406"/>
                  <a:gd name="T10" fmla="*/ 0 w 336"/>
                  <a:gd name="T11" fmla="*/ 53 h 406"/>
                  <a:gd name="T12" fmla="*/ 0 w 336"/>
                  <a:gd name="T13" fmla="*/ 0 h 406"/>
                  <a:gd name="T14" fmla="*/ 336 w 336"/>
                  <a:gd name="T15" fmla="*/ 0 h 406"/>
                  <a:gd name="T16" fmla="*/ 336 w 336"/>
                  <a:gd name="T17" fmla="*/ 5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406">
                    <a:moveTo>
                      <a:pt x="336" y="53"/>
                    </a:moveTo>
                    <a:lnTo>
                      <a:pt x="196" y="53"/>
                    </a:lnTo>
                    <a:lnTo>
                      <a:pt x="196" y="406"/>
                    </a:lnTo>
                    <a:lnTo>
                      <a:pt x="139" y="406"/>
                    </a:lnTo>
                    <a:lnTo>
                      <a:pt x="139" y="53"/>
                    </a:lnTo>
                    <a:lnTo>
                      <a:pt x="0" y="53"/>
                    </a:lnTo>
                    <a:lnTo>
                      <a:pt x="0" y="0"/>
                    </a:lnTo>
                    <a:lnTo>
                      <a:pt x="336" y="0"/>
                    </a:lnTo>
                    <a:lnTo>
                      <a:pt x="336"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60"/>
              <p:cNvSpPr>
                <a:spLocks noEditPoints="1"/>
              </p:cNvSpPr>
              <p:nvPr/>
            </p:nvSpPr>
            <p:spPr bwMode="auto">
              <a:xfrm>
                <a:off x="8333955" y="1488129"/>
                <a:ext cx="233078" cy="303300"/>
              </a:xfrm>
              <a:custGeom>
                <a:avLst/>
                <a:gdLst>
                  <a:gd name="T0" fmla="*/ 43 w 132"/>
                  <a:gd name="T1" fmla="*/ 0 h 171"/>
                  <a:gd name="T2" fmla="*/ 99 w 132"/>
                  <a:gd name="T3" fmla="*/ 48 h 171"/>
                  <a:gd name="T4" fmla="*/ 70 w 132"/>
                  <a:gd name="T5" fmla="*/ 90 h 171"/>
                  <a:gd name="T6" fmla="*/ 108 w 132"/>
                  <a:gd name="T7" fmla="*/ 137 h 171"/>
                  <a:gd name="T8" fmla="*/ 132 w 132"/>
                  <a:gd name="T9" fmla="*/ 171 h 171"/>
                  <a:gd name="T10" fmla="*/ 102 w 132"/>
                  <a:gd name="T11" fmla="*/ 171 h 171"/>
                  <a:gd name="T12" fmla="*/ 80 w 132"/>
                  <a:gd name="T13" fmla="*/ 136 h 171"/>
                  <a:gd name="T14" fmla="*/ 34 w 132"/>
                  <a:gd name="T15" fmla="*/ 97 h 171"/>
                  <a:gd name="T16" fmla="*/ 24 w 132"/>
                  <a:gd name="T17" fmla="*/ 97 h 171"/>
                  <a:gd name="T18" fmla="*/ 24 w 132"/>
                  <a:gd name="T19" fmla="*/ 171 h 171"/>
                  <a:gd name="T20" fmla="*/ 0 w 132"/>
                  <a:gd name="T21" fmla="*/ 171 h 171"/>
                  <a:gd name="T22" fmla="*/ 0 w 132"/>
                  <a:gd name="T23" fmla="*/ 0 h 171"/>
                  <a:gd name="T24" fmla="*/ 43 w 132"/>
                  <a:gd name="T25" fmla="*/ 0 h 171"/>
                  <a:gd name="T26" fmla="*/ 24 w 132"/>
                  <a:gd name="T27" fmla="*/ 75 h 171"/>
                  <a:gd name="T28" fmla="*/ 40 w 132"/>
                  <a:gd name="T29" fmla="*/ 75 h 171"/>
                  <a:gd name="T30" fmla="*/ 73 w 132"/>
                  <a:gd name="T31" fmla="*/ 47 h 171"/>
                  <a:gd name="T32" fmla="*/ 40 w 132"/>
                  <a:gd name="T33" fmla="*/ 21 h 171"/>
                  <a:gd name="T34" fmla="*/ 24 w 132"/>
                  <a:gd name="T35" fmla="*/ 21 h 171"/>
                  <a:gd name="T36" fmla="*/ 24 w 132"/>
                  <a:gd name="T37" fmla="*/ 7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71">
                    <a:moveTo>
                      <a:pt x="43" y="0"/>
                    </a:moveTo>
                    <a:cubicBezTo>
                      <a:pt x="77" y="0"/>
                      <a:pt x="99" y="19"/>
                      <a:pt x="99" y="48"/>
                    </a:cubicBezTo>
                    <a:cubicBezTo>
                      <a:pt x="99" y="68"/>
                      <a:pt x="88" y="83"/>
                      <a:pt x="70" y="90"/>
                    </a:cubicBezTo>
                    <a:cubicBezTo>
                      <a:pt x="86" y="100"/>
                      <a:pt x="95" y="116"/>
                      <a:pt x="108" y="137"/>
                    </a:cubicBezTo>
                    <a:cubicBezTo>
                      <a:pt x="116" y="149"/>
                      <a:pt x="120" y="155"/>
                      <a:pt x="132" y="171"/>
                    </a:cubicBezTo>
                    <a:cubicBezTo>
                      <a:pt x="102" y="171"/>
                      <a:pt x="102" y="171"/>
                      <a:pt x="102" y="171"/>
                    </a:cubicBezTo>
                    <a:cubicBezTo>
                      <a:pt x="80" y="136"/>
                      <a:pt x="80" y="136"/>
                      <a:pt x="80" y="136"/>
                    </a:cubicBezTo>
                    <a:cubicBezTo>
                      <a:pt x="57" y="101"/>
                      <a:pt x="47" y="97"/>
                      <a:pt x="34" y="97"/>
                    </a:cubicBezTo>
                    <a:cubicBezTo>
                      <a:pt x="24" y="97"/>
                      <a:pt x="24" y="97"/>
                      <a:pt x="24" y="97"/>
                    </a:cubicBezTo>
                    <a:cubicBezTo>
                      <a:pt x="24" y="171"/>
                      <a:pt x="24" y="171"/>
                      <a:pt x="24" y="171"/>
                    </a:cubicBezTo>
                    <a:cubicBezTo>
                      <a:pt x="0" y="171"/>
                      <a:pt x="0" y="171"/>
                      <a:pt x="0" y="171"/>
                    </a:cubicBezTo>
                    <a:cubicBezTo>
                      <a:pt x="0" y="0"/>
                      <a:pt x="0" y="0"/>
                      <a:pt x="0" y="0"/>
                    </a:cubicBezTo>
                    <a:lnTo>
                      <a:pt x="43" y="0"/>
                    </a:lnTo>
                    <a:close/>
                    <a:moveTo>
                      <a:pt x="24" y="75"/>
                    </a:moveTo>
                    <a:cubicBezTo>
                      <a:pt x="40" y="75"/>
                      <a:pt x="40" y="75"/>
                      <a:pt x="40" y="75"/>
                    </a:cubicBezTo>
                    <a:cubicBezTo>
                      <a:pt x="66" y="75"/>
                      <a:pt x="74" y="62"/>
                      <a:pt x="73" y="47"/>
                    </a:cubicBezTo>
                    <a:cubicBezTo>
                      <a:pt x="73" y="31"/>
                      <a:pt x="64" y="21"/>
                      <a:pt x="40" y="21"/>
                    </a:cubicBezTo>
                    <a:cubicBezTo>
                      <a:pt x="24" y="21"/>
                      <a:pt x="24" y="21"/>
                      <a:pt x="24" y="21"/>
                    </a:cubicBezTo>
                    <a:lnTo>
                      <a:pt x="24"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Rectangle 61"/>
              <p:cNvSpPr>
                <a:spLocks noChangeArrowheads="1"/>
              </p:cNvSpPr>
              <p:nvPr/>
            </p:nvSpPr>
            <p:spPr bwMode="auto">
              <a:xfrm>
                <a:off x="8825509" y="1488129"/>
                <a:ext cx="44076" cy="303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62"/>
              <p:cNvSpPr>
                <a:spLocks/>
              </p:cNvSpPr>
              <p:nvPr/>
            </p:nvSpPr>
            <p:spPr bwMode="auto">
              <a:xfrm>
                <a:off x="9148232" y="1485141"/>
                <a:ext cx="272671" cy="310023"/>
              </a:xfrm>
              <a:custGeom>
                <a:avLst/>
                <a:gdLst>
                  <a:gd name="T0" fmla="*/ 153 w 154"/>
                  <a:gd name="T1" fmla="*/ 40 h 175"/>
                  <a:gd name="T2" fmla="*/ 94 w 154"/>
                  <a:gd name="T3" fmla="*/ 23 h 175"/>
                  <a:gd name="T4" fmla="*/ 26 w 154"/>
                  <a:gd name="T5" fmla="*/ 88 h 175"/>
                  <a:gd name="T6" fmla="*/ 95 w 154"/>
                  <a:gd name="T7" fmla="*/ 153 h 175"/>
                  <a:gd name="T8" fmla="*/ 154 w 154"/>
                  <a:gd name="T9" fmla="*/ 134 h 175"/>
                  <a:gd name="T10" fmla="*/ 154 w 154"/>
                  <a:gd name="T11" fmla="*/ 160 h 175"/>
                  <a:gd name="T12" fmla="*/ 93 w 154"/>
                  <a:gd name="T13" fmla="*/ 175 h 175"/>
                  <a:gd name="T14" fmla="*/ 0 w 154"/>
                  <a:gd name="T15" fmla="*/ 90 h 175"/>
                  <a:gd name="T16" fmla="*/ 94 w 154"/>
                  <a:gd name="T17" fmla="*/ 0 h 175"/>
                  <a:gd name="T18" fmla="*/ 153 w 154"/>
                  <a:gd name="T19" fmla="*/ 14 h 175"/>
                  <a:gd name="T20" fmla="*/ 153 w 154"/>
                  <a:gd name="T21" fmla="*/ 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75">
                    <a:moveTo>
                      <a:pt x="153" y="40"/>
                    </a:moveTo>
                    <a:cubicBezTo>
                      <a:pt x="132" y="28"/>
                      <a:pt x="114" y="23"/>
                      <a:pt x="94" y="23"/>
                    </a:cubicBezTo>
                    <a:cubicBezTo>
                      <a:pt x="55" y="23"/>
                      <a:pt x="26" y="50"/>
                      <a:pt x="26" y="88"/>
                    </a:cubicBezTo>
                    <a:cubicBezTo>
                      <a:pt x="26" y="126"/>
                      <a:pt x="54" y="153"/>
                      <a:pt x="95" y="153"/>
                    </a:cubicBezTo>
                    <a:cubicBezTo>
                      <a:pt x="114" y="153"/>
                      <a:pt x="135" y="146"/>
                      <a:pt x="154" y="134"/>
                    </a:cubicBezTo>
                    <a:cubicBezTo>
                      <a:pt x="154" y="160"/>
                      <a:pt x="154" y="160"/>
                      <a:pt x="154" y="160"/>
                    </a:cubicBezTo>
                    <a:cubicBezTo>
                      <a:pt x="138" y="169"/>
                      <a:pt x="119" y="175"/>
                      <a:pt x="93" y="175"/>
                    </a:cubicBezTo>
                    <a:cubicBezTo>
                      <a:pt x="28" y="175"/>
                      <a:pt x="0" y="126"/>
                      <a:pt x="0" y="90"/>
                    </a:cubicBezTo>
                    <a:cubicBezTo>
                      <a:pt x="0" y="38"/>
                      <a:pt x="40" y="0"/>
                      <a:pt x="94" y="0"/>
                    </a:cubicBezTo>
                    <a:cubicBezTo>
                      <a:pt x="112" y="0"/>
                      <a:pt x="129" y="4"/>
                      <a:pt x="153" y="14"/>
                    </a:cubicBezTo>
                    <a:lnTo>
                      <a:pt x="15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63"/>
              <p:cNvSpPr>
                <a:spLocks noEditPoints="1"/>
              </p:cNvSpPr>
              <p:nvPr/>
            </p:nvSpPr>
            <p:spPr bwMode="auto">
              <a:xfrm>
                <a:off x="9677139" y="1486635"/>
                <a:ext cx="295082" cy="304794"/>
              </a:xfrm>
              <a:custGeom>
                <a:avLst/>
                <a:gdLst>
                  <a:gd name="T0" fmla="*/ 395 w 395"/>
                  <a:gd name="T1" fmla="*/ 408 h 408"/>
                  <a:gd name="T2" fmla="*/ 335 w 395"/>
                  <a:gd name="T3" fmla="*/ 408 h 408"/>
                  <a:gd name="T4" fmla="*/ 283 w 395"/>
                  <a:gd name="T5" fmla="*/ 290 h 408"/>
                  <a:gd name="T6" fmla="*/ 111 w 395"/>
                  <a:gd name="T7" fmla="*/ 290 h 408"/>
                  <a:gd name="T8" fmla="*/ 61 w 395"/>
                  <a:gd name="T9" fmla="*/ 408 h 408"/>
                  <a:gd name="T10" fmla="*/ 0 w 395"/>
                  <a:gd name="T11" fmla="*/ 408 h 408"/>
                  <a:gd name="T12" fmla="*/ 175 w 395"/>
                  <a:gd name="T13" fmla="*/ 0 h 408"/>
                  <a:gd name="T14" fmla="*/ 215 w 395"/>
                  <a:gd name="T15" fmla="*/ 0 h 408"/>
                  <a:gd name="T16" fmla="*/ 395 w 395"/>
                  <a:gd name="T17" fmla="*/ 408 h 408"/>
                  <a:gd name="T18" fmla="*/ 134 w 395"/>
                  <a:gd name="T19" fmla="*/ 237 h 408"/>
                  <a:gd name="T20" fmla="*/ 260 w 395"/>
                  <a:gd name="T21" fmla="*/ 237 h 408"/>
                  <a:gd name="T22" fmla="*/ 194 w 395"/>
                  <a:gd name="T23" fmla="*/ 90 h 408"/>
                  <a:gd name="T24" fmla="*/ 134 w 395"/>
                  <a:gd name="T25" fmla="*/ 237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408">
                    <a:moveTo>
                      <a:pt x="395" y="408"/>
                    </a:moveTo>
                    <a:lnTo>
                      <a:pt x="335" y="408"/>
                    </a:lnTo>
                    <a:lnTo>
                      <a:pt x="283" y="290"/>
                    </a:lnTo>
                    <a:lnTo>
                      <a:pt x="111" y="290"/>
                    </a:lnTo>
                    <a:lnTo>
                      <a:pt x="61" y="408"/>
                    </a:lnTo>
                    <a:lnTo>
                      <a:pt x="0" y="408"/>
                    </a:lnTo>
                    <a:lnTo>
                      <a:pt x="175" y="0"/>
                    </a:lnTo>
                    <a:lnTo>
                      <a:pt x="215" y="0"/>
                    </a:lnTo>
                    <a:lnTo>
                      <a:pt x="395" y="408"/>
                    </a:lnTo>
                    <a:close/>
                    <a:moveTo>
                      <a:pt x="134" y="237"/>
                    </a:moveTo>
                    <a:lnTo>
                      <a:pt x="260" y="237"/>
                    </a:lnTo>
                    <a:lnTo>
                      <a:pt x="194" y="90"/>
                    </a:lnTo>
                    <a:lnTo>
                      <a:pt x="134"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pSp>
          <p:nvGrpSpPr>
            <p:cNvPr id="40" name="Grupo 39"/>
            <p:cNvGrpSpPr/>
            <p:nvPr/>
          </p:nvGrpSpPr>
          <p:grpSpPr>
            <a:xfrm>
              <a:off x="5966574" y="748556"/>
              <a:ext cx="2724467" cy="739573"/>
              <a:chOff x="5966574" y="748556"/>
              <a:chExt cx="2724467" cy="739573"/>
            </a:xfrm>
          </p:grpSpPr>
          <p:sp>
            <p:nvSpPr>
              <p:cNvPr id="41" name="Freeform 47"/>
              <p:cNvSpPr>
                <a:spLocks/>
              </p:cNvSpPr>
              <p:nvPr/>
            </p:nvSpPr>
            <p:spPr bwMode="auto">
              <a:xfrm>
                <a:off x="5966574" y="894229"/>
                <a:ext cx="337664" cy="342146"/>
              </a:xfrm>
              <a:custGeom>
                <a:avLst/>
                <a:gdLst>
                  <a:gd name="T0" fmla="*/ 187 w 191"/>
                  <a:gd name="T1" fmla="*/ 56 h 193"/>
                  <a:gd name="T2" fmla="*/ 117 w 191"/>
                  <a:gd name="T3" fmla="*/ 39 h 193"/>
                  <a:gd name="T4" fmla="*/ 48 w 191"/>
                  <a:gd name="T5" fmla="*/ 98 h 193"/>
                  <a:gd name="T6" fmla="*/ 113 w 191"/>
                  <a:gd name="T7" fmla="*/ 154 h 193"/>
                  <a:gd name="T8" fmla="*/ 144 w 191"/>
                  <a:gd name="T9" fmla="*/ 147 h 193"/>
                  <a:gd name="T10" fmla="*/ 144 w 191"/>
                  <a:gd name="T11" fmla="*/ 125 h 193"/>
                  <a:gd name="T12" fmla="*/ 117 w 191"/>
                  <a:gd name="T13" fmla="*/ 125 h 193"/>
                  <a:gd name="T14" fmla="*/ 117 w 191"/>
                  <a:gd name="T15" fmla="*/ 90 h 193"/>
                  <a:gd name="T16" fmla="*/ 191 w 191"/>
                  <a:gd name="T17" fmla="*/ 90 h 193"/>
                  <a:gd name="T18" fmla="*/ 191 w 191"/>
                  <a:gd name="T19" fmla="*/ 167 h 193"/>
                  <a:gd name="T20" fmla="*/ 112 w 191"/>
                  <a:gd name="T21" fmla="*/ 193 h 193"/>
                  <a:gd name="T22" fmla="*/ 0 w 191"/>
                  <a:gd name="T23" fmla="*/ 96 h 193"/>
                  <a:gd name="T24" fmla="*/ 113 w 191"/>
                  <a:gd name="T25" fmla="*/ 0 h 193"/>
                  <a:gd name="T26" fmla="*/ 187 w 191"/>
                  <a:gd name="T27" fmla="*/ 15 h 193"/>
                  <a:gd name="T28" fmla="*/ 187 w 191"/>
                  <a:gd name="T29" fmla="*/ 5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93">
                    <a:moveTo>
                      <a:pt x="187" y="56"/>
                    </a:moveTo>
                    <a:cubicBezTo>
                      <a:pt x="163" y="45"/>
                      <a:pt x="140" y="39"/>
                      <a:pt x="117" y="39"/>
                    </a:cubicBezTo>
                    <a:cubicBezTo>
                      <a:pt x="66" y="39"/>
                      <a:pt x="48" y="70"/>
                      <a:pt x="48" y="98"/>
                    </a:cubicBezTo>
                    <a:cubicBezTo>
                      <a:pt x="48" y="131"/>
                      <a:pt x="74" y="154"/>
                      <a:pt x="113" y="154"/>
                    </a:cubicBezTo>
                    <a:cubicBezTo>
                      <a:pt x="125" y="154"/>
                      <a:pt x="131" y="152"/>
                      <a:pt x="144" y="147"/>
                    </a:cubicBezTo>
                    <a:cubicBezTo>
                      <a:pt x="144" y="125"/>
                      <a:pt x="144" y="125"/>
                      <a:pt x="144" y="125"/>
                    </a:cubicBezTo>
                    <a:cubicBezTo>
                      <a:pt x="117" y="125"/>
                      <a:pt x="117" y="125"/>
                      <a:pt x="117" y="125"/>
                    </a:cubicBezTo>
                    <a:cubicBezTo>
                      <a:pt x="117" y="90"/>
                      <a:pt x="117" y="90"/>
                      <a:pt x="117" y="90"/>
                    </a:cubicBezTo>
                    <a:cubicBezTo>
                      <a:pt x="191" y="90"/>
                      <a:pt x="191" y="90"/>
                      <a:pt x="191" y="90"/>
                    </a:cubicBezTo>
                    <a:cubicBezTo>
                      <a:pt x="191" y="167"/>
                      <a:pt x="191" y="167"/>
                      <a:pt x="191" y="167"/>
                    </a:cubicBezTo>
                    <a:cubicBezTo>
                      <a:pt x="177" y="182"/>
                      <a:pt x="142" y="193"/>
                      <a:pt x="112" y="193"/>
                    </a:cubicBezTo>
                    <a:cubicBezTo>
                      <a:pt x="46" y="193"/>
                      <a:pt x="0" y="153"/>
                      <a:pt x="0" y="96"/>
                    </a:cubicBezTo>
                    <a:cubicBezTo>
                      <a:pt x="0" y="39"/>
                      <a:pt x="46" y="0"/>
                      <a:pt x="113" y="0"/>
                    </a:cubicBezTo>
                    <a:cubicBezTo>
                      <a:pt x="141" y="0"/>
                      <a:pt x="169" y="6"/>
                      <a:pt x="187" y="15"/>
                    </a:cubicBezTo>
                    <a:lnTo>
                      <a:pt x="187" y="56"/>
                    </a:ln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a:p>
            </p:txBody>
          </p:sp>
          <p:sp>
            <p:nvSpPr>
              <p:cNvPr id="42" name="Freeform 48"/>
              <p:cNvSpPr>
                <a:spLocks noEditPoints="1"/>
              </p:cNvSpPr>
              <p:nvPr/>
            </p:nvSpPr>
            <p:spPr bwMode="auto">
              <a:xfrm>
                <a:off x="6401353" y="897965"/>
                <a:ext cx="291347" cy="333181"/>
              </a:xfrm>
              <a:custGeom>
                <a:avLst/>
                <a:gdLst>
                  <a:gd name="T0" fmla="*/ 84 w 165"/>
                  <a:gd name="T1" fmla="*/ 0 h 188"/>
                  <a:gd name="T2" fmla="*/ 146 w 165"/>
                  <a:gd name="T3" fmla="*/ 54 h 188"/>
                  <a:gd name="T4" fmla="*/ 113 w 165"/>
                  <a:gd name="T5" fmla="*/ 100 h 188"/>
                  <a:gd name="T6" fmla="*/ 165 w 165"/>
                  <a:gd name="T7" fmla="*/ 188 h 188"/>
                  <a:gd name="T8" fmla="*/ 113 w 165"/>
                  <a:gd name="T9" fmla="*/ 188 h 188"/>
                  <a:gd name="T10" fmla="*/ 60 w 165"/>
                  <a:gd name="T11" fmla="*/ 112 h 188"/>
                  <a:gd name="T12" fmla="*/ 47 w 165"/>
                  <a:gd name="T13" fmla="*/ 112 h 188"/>
                  <a:gd name="T14" fmla="*/ 47 w 165"/>
                  <a:gd name="T15" fmla="*/ 188 h 188"/>
                  <a:gd name="T16" fmla="*/ 0 w 165"/>
                  <a:gd name="T17" fmla="*/ 188 h 188"/>
                  <a:gd name="T18" fmla="*/ 0 w 165"/>
                  <a:gd name="T19" fmla="*/ 0 h 188"/>
                  <a:gd name="T20" fmla="*/ 84 w 165"/>
                  <a:gd name="T21" fmla="*/ 0 h 188"/>
                  <a:gd name="T22" fmla="*/ 47 w 165"/>
                  <a:gd name="T23" fmla="*/ 77 h 188"/>
                  <a:gd name="T24" fmla="*/ 72 w 165"/>
                  <a:gd name="T25" fmla="*/ 77 h 188"/>
                  <a:gd name="T26" fmla="*/ 97 w 165"/>
                  <a:gd name="T27" fmla="*/ 56 h 188"/>
                  <a:gd name="T28" fmla="*/ 71 w 165"/>
                  <a:gd name="T29" fmla="*/ 35 h 188"/>
                  <a:gd name="T30" fmla="*/ 47 w 165"/>
                  <a:gd name="T31" fmla="*/ 35 h 188"/>
                  <a:gd name="T32" fmla="*/ 47 w 165"/>
                  <a:gd name="T33" fmla="*/ 7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88">
                    <a:moveTo>
                      <a:pt x="84" y="0"/>
                    </a:moveTo>
                    <a:cubicBezTo>
                      <a:pt x="123" y="0"/>
                      <a:pt x="146" y="26"/>
                      <a:pt x="146" y="54"/>
                    </a:cubicBezTo>
                    <a:cubicBezTo>
                      <a:pt x="146" y="75"/>
                      <a:pt x="135" y="90"/>
                      <a:pt x="113" y="100"/>
                    </a:cubicBezTo>
                    <a:cubicBezTo>
                      <a:pt x="133" y="110"/>
                      <a:pt x="138" y="133"/>
                      <a:pt x="165" y="188"/>
                    </a:cubicBezTo>
                    <a:cubicBezTo>
                      <a:pt x="113" y="188"/>
                      <a:pt x="113" y="188"/>
                      <a:pt x="113" y="188"/>
                    </a:cubicBezTo>
                    <a:cubicBezTo>
                      <a:pt x="93" y="148"/>
                      <a:pt x="86" y="112"/>
                      <a:pt x="60" y="112"/>
                    </a:cubicBezTo>
                    <a:cubicBezTo>
                      <a:pt x="47" y="112"/>
                      <a:pt x="47" y="112"/>
                      <a:pt x="47" y="112"/>
                    </a:cubicBezTo>
                    <a:cubicBezTo>
                      <a:pt x="47" y="188"/>
                      <a:pt x="47" y="188"/>
                      <a:pt x="47" y="188"/>
                    </a:cubicBezTo>
                    <a:cubicBezTo>
                      <a:pt x="0" y="188"/>
                      <a:pt x="0" y="188"/>
                      <a:pt x="0" y="188"/>
                    </a:cubicBezTo>
                    <a:cubicBezTo>
                      <a:pt x="0" y="0"/>
                      <a:pt x="0" y="0"/>
                      <a:pt x="0" y="0"/>
                    </a:cubicBezTo>
                    <a:lnTo>
                      <a:pt x="84" y="0"/>
                    </a:lnTo>
                    <a:close/>
                    <a:moveTo>
                      <a:pt x="47" y="77"/>
                    </a:moveTo>
                    <a:cubicBezTo>
                      <a:pt x="72" y="77"/>
                      <a:pt x="72" y="77"/>
                      <a:pt x="72" y="77"/>
                    </a:cubicBezTo>
                    <a:cubicBezTo>
                      <a:pt x="85" y="77"/>
                      <a:pt x="97" y="72"/>
                      <a:pt x="97" y="56"/>
                    </a:cubicBezTo>
                    <a:cubicBezTo>
                      <a:pt x="97" y="42"/>
                      <a:pt x="88" y="35"/>
                      <a:pt x="71" y="35"/>
                    </a:cubicBezTo>
                    <a:cubicBezTo>
                      <a:pt x="47" y="35"/>
                      <a:pt x="47" y="35"/>
                      <a:pt x="47" y="35"/>
                    </a:cubicBezTo>
                    <a:lnTo>
                      <a:pt x="47" y="77"/>
                    </a:ln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a:p>
            </p:txBody>
          </p:sp>
          <p:sp>
            <p:nvSpPr>
              <p:cNvPr id="43" name="Freeform 49"/>
              <p:cNvSpPr>
                <a:spLocks/>
              </p:cNvSpPr>
              <p:nvPr/>
            </p:nvSpPr>
            <p:spPr bwMode="auto">
              <a:xfrm>
                <a:off x="6738270" y="897965"/>
                <a:ext cx="332434" cy="338411"/>
              </a:xfrm>
              <a:custGeom>
                <a:avLst/>
                <a:gdLst>
                  <a:gd name="T0" fmla="*/ 188 w 188"/>
                  <a:gd name="T1" fmla="*/ 0 h 191"/>
                  <a:gd name="T2" fmla="*/ 188 w 188"/>
                  <a:gd name="T3" fmla="*/ 107 h 191"/>
                  <a:gd name="T4" fmla="*/ 94 w 188"/>
                  <a:gd name="T5" fmla="*/ 191 h 191"/>
                  <a:gd name="T6" fmla="*/ 0 w 188"/>
                  <a:gd name="T7" fmla="*/ 107 h 191"/>
                  <a:gd name="T8" fmla="*/ 0 w 188"/>
                  <a:gd name="T9" fmla="*/ 0 h 191"/>
                  <a:gd name="T10" fmla="*/ 46 w 188"/>
                  <a:gd name="T11" fmla="*/ 0 h 191"/>
                  <a:gd name="T12" fmla="*/ 46 w 188"/>
                  <a:gd name="T13" fmla="*/ 108 h 191"/>
                  <a:gd name="T14" fmla="*/ 93 w 188"/>
                  <a:gd name="T15" fmla="*/ 152 h 191"/>
                  <a:gd name="T16" fmla="*/ 141 w 188"/>
                  <a:gd name="T17" fmla="*/ 105 h 191"/>
                  <a:gd name="T18" fmla="*/ 141 w 188"/>
                  <a:gd name="T19" fmla="*/ 0 h 191"/>
                  <a:gd name="T20" fmla="*/ 188 w 188"/>
                  <a:gd name="T2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191">
                    <a:moveTo>
                      <a:pt x="188" y="0"/>
                    </a:moveTo>
                    <a:cubicBezTo>
                      <a:pt x="188" y="107"/>
                      <a:pt x="188" y="107"/>
                      <a:pt x="188" y="107"/>
                    </a:cubicBezTo>
                    <a:cubicBezTo>
                      <a:pt x="188" y="169"/>
                      <a:pt x="145" y="191"/>
                      <a:pt x="94" y="191"/>
                    </a:cubicBezTo>
                    <a:cubicBezTo>
                      <a:pt x="39" y="191"/>
                      <a:pt x="0" y="165"/>
                      <a:pt x="0" y="107"/>
                    </a:cubicBezTo>
                    <a:cubicBezTo>
                      <a:pt x="0" y="0"/>
                      <a:pt x="0" y="0"/>
                      <a:pt x="0" y="0"/>
                    </a:cubicBezTo>
                    <a:cubicBezTo>
                      <a:pt x="46" y="0"/>
                      <a:pt x="46" y="0"/>
                      <a:pt x="46" y="0"/>
                    </a:cubicBezTo>
                    <a:cubicBezTo>
                      <a:pt x="46" y="108"/>
                      <a:pt x="46" y="108"/>
                      <a:pt x="46" y="108"/>
                    </a:cubicBezTo>
                    <a:cubicBezTo>
                      <a:pt x="46" y="135"/>
                      <a:pt x="66" y="152"/>
                      <a:pt x="93" y="152"/>
                    </a:cubicBezTo>
                    <a:cubicBezTo>
                      <a:pt x="118" y="152"/>
                      <a:pt x="141" y="139"/>
                      <a:pt x="141" y="105"/>
                    </a:cubicBezTo>
                    <a:cubicBezTo>
                      <a:pt x="141" y="0"/>
                      <a:pt x="141" y="0"/>
                      <a:pt x="141" y="0"/>
                    </a:cubicBezTo>
                    <a:lnTo>
                      <a:pt x="188" y="0"/>
                    </a:ln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a:p>
            </p:txBody>
          </p:sp>
          <p:sp>
            <p:nvSpPr>
              <p:cNvPr id="44" name="Freeform 50"/>
              <p:cNvSpPr>
                <a:spLocks noEditPoints="1"/>
              </p:cNvSpPr>
              <p:nvPr/>
            </p:nvSpPr>
            <p:spPr bwMode="auto">
              <a:xfrm>
                <a:off x="7170061" y="897965"/>
                <a:ext cx="257730" cy="333181"/>
              </a:xfrm>
              <a:custGeom>
                <a:avLst/>
                <a:gdLst>
                  <a:gd name="T0" fmla="*/ 84 w 146"/>
                  <a:gd name="T1" fmla="*/ 0 h 188"/>
                  <a:gd name="T2" fmla="*/ 146 w 146"/>
                  <a:gd name="T3" fmla="*/ 56 h 188"/>
                  <a:gd name="T4" fmla="*/ 84 w 146"/>
                  <a:gd name="T5" fmla="*/ 113 h 188"/>
                  <a:gd name="T6" fmla="*/ 47 w 146"/>
                  <a:gd name="T7" fmla="*/ 113 h 188"/>
                  <a:gd name="T8" fmla="*/ 47 w 146"/>
                  <a:gd name="T9" fmla="*/ 188 h 188"/>
                  <a:gd name="T10" fmla="*/ 0 w 146"/>
                  <a:gd name="T11" fmla="*/ 188 h 188"/>
                  <a:gd name="T12" fmla="*/ 0 w 146"/>
                  <a:gd name="T13" fmla="*/ 0 h 188"/>
                  <a:gd name="T14" fmla="*/ 84 w 146"/>
                  <a:gd name="T15" fmla="*/ 0 h 188"/>
                  <a:gd name="T16" fmla="*/ 47 w 146"/>
                  <a:gd name="T17" fmla="*/ 78 h 188"/>
                  <a:gd name="T18" fmla="*/ 69 w 146"/>
                  <a:gd name="T19" fmla="*/ 78 h 188"/>
                  <a:gd name="T20" fmla="*/ 98 w 146"/>
                  <a:gd name="T21" fmla="*/ 56 h 188"/>
                  <a:gd name="T22" fmla="*/ 63 w 146"/>
                  <a:gd name="T23" fmla="*/ 35 h 188"/>
                  <a:gd name="T24" fmla="*/ 47 w 146"/>
                  <a:gd name="T25" fmla="*/ 35 h 188"/>
                  <a:gd name="T26" fmla="*/ 47 w 146"/>
                  <a:gd name="T27" fmla="*/ 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88">
                    <a:moveTo>
                      <a:pt x="84" y="0"/>
                    </a:moveTo>
                    <a:cubicBezTo>
                      <a:pt x="127" y="0"/>
                      <a:pt x="146" y="30"/>
                      <a:pt x="146" y="56"/>
                    </a:cubicBezTo>
                    <a:cubicBezTo>
                      <a:pt x="146" y="82"/>
                      <a:pt x="127" y="113"/>
                      <a:pt x="84" y="113"/>
                    </a:cubicBezTo>
                    <a:cubicBezTo>
                      <a:pt x="47" y="113"/>
                      <a:pt x="47" y="113"/>
                      <a:pt x="47" y="113"/>
                    </a:cubicBezTo>
                    <a:cubicBezTo>
                      <a:pt x="47" y="188"/>
                      <a:pt x="47" y="188"/>
                      <a:pt x="47" y="188"/>
                    </a:cubicBezTo>
                    <a:cubicBezTo>
                      <a:pt x="0" y="188"/>
                      <a:pt x="0" y="188"/>
                      <a:pt x="0" y="188"/>
                    </a:cubicBezTo>
                    <a:cubicBezTo>
                      <a:pt x="0" y="0"/>
                      <a:pt x="0" y="0"/>
                      <a:pt x="0" y="0"/>
                    </a:cubicBezTo>
                    <a:lnTo>
                      <a:pt x="84" y="0"/>
                    </a:lnTo>
                    <a:close/>
                    <a:moveTo>
                      <a:pt x="47" y="78"/>
                    </a:moveTo>
                    <a:cubicBezTo>
                      <a:pt x="69" y="78"/>
                      <a:pt x="69" y="78"/>
                      <a:pt x="69" y="78"/>
                    </a:cubicBezTo>
                    <a:cubicBezTo>
                      <a:pt x="90" y="78"/>
                      <a:pt x="98" y="70"/>
                      <a:pt x="98" y="56"/>
                    </a:cubicBezTo>
                    <a:cubicBezTo>
                      <a:pt x="98" y="40"/>
                      <a:pt x="89" y="35"/>
                      <a:pt x="63" y="35"/>
                    </a:cubicBezTo>
                    <a:cubicBezTo>
                      <a:pt x="47" y="35"/>
                      <a:pt x="47" y="35"/>
                      <a:pt x="47" y="35"/>
                    </a:cubicBezTo>
                    <a:lnTo>
                      <a:pt x="47" y="78"/>
                    </a:ln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a:p>
            </p:txBody>
          </p:sp>
          <p:sp>
            <p:nvSpPr>
              <p:cNvPr id="45" name="Freeform 51"/>
              <p:cNvSpPr>
                <a:spLocks noEditPoints="1"/>
              </p:cNvSpPr>
              <p:nvPr/>
            </p:nvSpPr>
            <p:spPr bwMode="auto">
              <a:xfrm>
                <a:off x="7496519" y="894229"/>
                <a:ext cx="380245" cy="342146"/>
              </a:xfrm>
              <a:custGeom>
                <a:avLst/>
                <a:gdLst>
                  <a:gd name="T0" fmla="*/ 108 w 215"/>
                  <a:gd name="T1" fmla="*/ 193 h 193"/>
                  <a:gd name="T2" fmla="*/ 0 w 215"/>
                  <a:gd name="T3" fmla="*/ 96 h 193"/>
                  <a:gd name="T4" fmla="*/ 108 w 215"/>
                  <a:gd name="T5" fmla="*/ 0 h 193"/>
                  <a:gd name="T6" fmla="*/ 215 w 215"/>
                  <a:gd name="T7" fmla="*/ 96 h 193"/>
                  <a:gd name="T8" fmla="*/ 108 w 215"/>
                  <a:gd name="T9" fmla="*/ 193 h 193"/>
                  <a:gd name="T10" fmla="*/ 108 w 215"/>
                  <a:gd name="T11" fmla="*/ 39 h 193"/>
                  <a:gd name="T12" fmla="*/ 48 w 215"/>
                  <a:gd name="T13" fmla="*/ 96 h 193"/>
                  <a:gd name="T14" fmla="*/ 108 w 215"/>
                  <a:gd name="T15" fmla="*/ 154 h 193"/>
                  <a:gd name="T16" fmla="*/ 167 w 215"/>
                  <a:gd name="T17" fmla="*/ 96 h 193"/>
                  <a:gd name="T18" fmla="*/ 108 w 215"/>
                  <a:gd name="T19" fmla="*/ 3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193">
                    <a:moveTo>
                      <a:pt x="108" y="193"/>
                    </a:moveTo>
                    <a:cubicBezTo>
                      <a:pt x="39" y="193"/>
                      <a:pt x="0" y="144"/>
                      <a:pt x="0" y="96"/>
                    </a:cubicBezTo>
                    <a:cubicBezTo>
                      <a:pt x="0" y="51"/>
                      <a:pt x="37" y="0"/>
                      <a:pt x="108" y="0"/>
                    </a:cubicBezTo>
                    <a:cubicBezTo>
                      <a:pt x="179" y="0"/>
                      <a:pt x="215" y="51"/>
                      <a:pt x="215" y="96"/>
                    </a:cubicBezTo>
                    <a:cubicBezTo>
                      <a:pt x="215" y="144"/>
                      <a:pt x="175" y="193"/>
                      <a:pt x="108" y="193"/>
                    </a:cubicBezTo>
                    <a:close/>
                    <a:moveTo>
                      <a:pt x="108" y="39"/>
                    </a:moveTo>
                    <a:cubicBezTo>
                      <a:pt x="72" y="39"/>
                      <a:pt x="48" y="62"/>
                      <a:pt x="48" y="96"/>
                    </a:cubicBezTo>
                    <a:cubicBezTo>
                      <a:pt x="48" y="131"/>
                      <a:pt x="72" y="154"/>
                      <a:pt x="108" y="154"/>
                    </a:cubicBezTo>
                    <a:cubicBezTo>
                      <a:pt x="143" y="154"/>
                      <a:pt x="167" y="131"/>
                      <a:pt x="167" y="96"/>
                    </a:cubicBezTo>
                    <a:cubicBezTo>
                      <a:pt x="167" y="62"/>
                      <a:pt x="143" y="39"/>
                      <a:pt x="108" y="39"/>
                    </a:cubicBez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a:p>
            </p:txBody>
          </p:sp>
          <p:sp>
            <p:nvSpPr>
              <p:cNvPr id="46" name="Freeform 64"/>
              <p:cNvSpPr>
                <a:spLocks noEditPoints="1"/>
              </p:cNvSpPr>
              <p:nvPr/>
            </p:nvSpPr>
            <p:spPr bwMode="auto">
              <a:xfrm>
                <a:off x="8002267" y="748556"/>
                <a:ext cx="688774" cy="739573"/>
              </a:xfrm>
              <a:custGeom>
                <a:avLst/>
                <a:gdLst>
                  <a:gd name="T0" fmla="*/ 291 w 390"/>
                  <a:gd name="T1" fmla="*/ 102 h 417"/>
                  <a:gd name="T2" fmla="*/ 239 w 390"/>
                  <a:gd name="T3" fmla="*/ 103 h 417"/>
                  <a:gd name="T4" fmla="*/ 110 w 390"/>
                  <a:gd name="T5" fmla="*/ 39 h 417"/>
                  <a:gd name="T6" fmla="*/ 72 w 390"/>
                  <a:gd name="T7" fmla="*/ 23 h 417"/>
                  <a:gd name="T8" fmla="*/ 118 w 390"/>
                  <a:gd name="T9" fmla="*/ 23 h 417"/>
                  <a:gd name="T10" fmla="*/ 221 w 390"/>
                  <a:gd name="T11" fmla="*/ 66 h 417"/>
                  <a:gd name="T12" fmla="*/ 262 w 390"/>
                  <a:gd name="T13" fmla="*/ 79 h 417"/>
                  <a:gd name="T14" fmla="*/ 367 w 390"/>
                  <a:gd name="T15" fmla="*/ 84 h 417"/>
                  <a:gd name="T16" fmla="*/ 367 w 390"/>
                  <a:gd name="T17" fmla="*/ 130 h 417"/>
                  <a:gd name="T18" fmla="*/ 331 w 390"/>
                  <a:gd name="T19" fmla="*/ 110 h 417"/>
                  <a:gd name="T20" fmla="*/ 309 w 390"/>
                  <a:gd name="T21" fmla="*/ 139 h 417"/>
                  <a:gd name="T22" fmla="*/ 221 w 390"/>
                  <a:gd name="T23" fmla="*/ 132 h 417"/>
                  <a:gd name="T24" fmla="*/ 178 w 390"/>
                  <a:gd name="T25" fmla="*/ 147 h 417"/>
                  <a:gd name="T26" fmla="*/ 42 w 390"/>
                  <a:gd name="T27" fmla="*/ 118 h 417"/>
                  <a:gd name="T28" fmla="*/ 0 w 390"/>
                  <a:gd name="T29" fmla="*/ 106 h 417"/>
                  <a:gd name="T30" fmla="*/ 45 w 390"/>
                  <a:gd name="T31" fmla="*/ 102 h 417"/>
                  <a:gd name="T32" fmla="*/ 178 w 390"/>
                  <a:gd name="T33" fmla="*/ 102 h 417"/>
                  <a:gd name="T34" fmla="*/ 286 w 390"/>
                  <a:gd name="T35" fmla="*/ 112 h 417"/>
                  <a:gd name="T36" fmla="*/ 69 w 390"/>
                  <a:gd name="T37" fmla="*/ 215 h 417"/>
                  <a:gd name="T38" fmla="*/ 182 w 390"/>
                  <a:gd name="T39" fmla="*/ 205 h 417"/>
                  <a:gd name="T40" fmla="*/ 223 w 390"/>
                  <a:gd name="T41" fmla="*/ 196 h 417"/>
                  <a:gd name="T42" fmla="*/ 305 w 390"/>
                  <a:gd name="T43" fmla="*/ 170 h 417"/>
                  <a:gd name="T44" fmla="*/ 238 w 390"/>
                  <a:gd name="T45" fmla="*/ 184 h 417"/>
                  <a:gd name="T46" fmla="*/ 122 w 390"/>
                  <a:gd name="T47" fmla="*/ 171 h 417"/>
                  <a:gd name="T48" fmla="*/ 78 w 390"/>
                  <a:gd name="T49" fmla="*/ 163 h 417"/>
                  <a:gd name="T50" fmla="*/ 121 w 390"/>
                  <a:gd name="T51" fmla="*/ 155 h 417"/>
                  <a:gd name="T52" fmla="*/ 238 w 390"/>
                  <a:gd name="T53" fmla="*/ 139 h 417"/>
                  <a:gd name="T54" fmla="*/ 338 w 390"/>
                  <a:gd name="T55" fmla="*/ 155 h 417"/>
                  <a:gd name="T56" fmla="*/ 382 w 390"/>
                  <a:gd name="T57" fmla="*/ 163 h 417"/>
                  <a:gd name="T58" fmla="*/ 346 w 390"/>
                  <a:gd name="T59" fmla="*/ 181 h 417"/>
                  <a:gd name="T60" fmla="*/ 323 w 390"/>
                  <a:gd name="T61" fmla="*/ 206 h 417"/>
                  <a:gd name="T62" fmla="*/ 227 w 390"/>
                  <a:gd name="T63" fmla="*/ 212 h 417"/>
                  <a:gd name="T64" fmla="*/ 185 w 390"/>
                  <a:gd name="T65" fmla="*/ 221 h 417"/>
                  <a:gd name="T66" fmla="*/ 69 w 390"/>
                  <a:gd name="T67" fmla="*/ 261 h 417"/>
                  <a:gd name="T68" fmla="*/ 196 w 390"/>
                  <a:gd name="T69" fmla="*/ 307 h 417"/>
                  <a:gd name="T70" fmla="*/ 233 w 390"/>
                  <a:gd name="T71" fmla="*/ 289 h 417"/>
                  <a:gd name="T72" fmla="*/ 309 w 390"/>
                  <a:gd name="T73" fmla="*/ 250 h 417"/>
                  <a:gd name="T74" fmla="*/ 282 w 390"/>
                  <a:gd name="T75" fmla="*/ 245 h 417"/>
                  <a:gd name="T76" fmla="*/ 238 w 390"/>
                  <a:gd name="T77" fmla="*/ 271 h 417"/>
                  <a:gd name="T78" fmla="*/ 123 w 390"/>
                  <a:gd name="T79" fmla="*/ 302 h 417"/>
                  <a:gd name="T80" fmla="*/ 100 w 390"/>
                  <a:gd name="T81" fmla="*/ 327 h 417"/>
                  <a:gd name="T82" fmla="*/ 100 w 390"/>
                  <a:gd name="T83" fmla="*/ 282 h 417"/>
                  <a:gd name="T84" fmla="*/ 215 w 390"/>
                  <a:gd name="T85" fmla="*/ 247 h 417"/>
                  <a:gd name="T86" fmla="*/ 256 w 390"/>
                  <a:gd name="T87" fmla="*/ 235 h 417"/>
                  <a:gd name="T88" fmla="*/ 359 w 390"/>
                  <a:gd name="T89" fmla="*/ 201 h 417"/>
                  <a:gd name="T90" fmla="*/ 359 w 390"/>
                  <a:gd name="T91" fmla="*/ 246 h 417"/>
                  <a:gd name="T92" fmla="*/ 354 w 390"/>
                  <a:gd name="T93" fmla="*/ 250 h 417"/>
                  <a:gd name="T94" fmla="*/ 315 w 390"/>
                  <a:gd name="T95" fmla="*/ 266 h 417"/>
                  <a:gd name="T96" fmla="*/ 242 w 390"/>
                  <a:gd name="T97" fmla="*/ 303 h 417"/>
                  <a:gd name="T98" fmla="*/ 219 w 390"/>
                  <a:gd name="T99" fmla="*/ 330 h 417"/>
                  <a:gd name="T100" fmla="*/ 123 w 390"/>
                  <a:gd name="T101" fmla="*/ 386 h 417"/>
                  <a:gd name="T102" fmla="*/ 102 w 390"/>
                  <a:gd name="T103" fmla="*/ 417 h 417"/>
                  <a:gd name="T104" fmla="*/ 102 w 390"/>
                  <a:gd name="T105" fmla="*/ 372 h 417"/>
                  <a:gd name="T106" fmla="*/ 197 w 390"/>
                  <a:gd name="T107" fmla="*/ 31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0" h="417">
                    <a:moveTo>
                      <a:pt x="286" y="112"/>
                    </a:moveTo>
                    <a:cubicBezTo>
                      <a:pt x="287" y="108"/>
                      <a:pt x="289" y="105"/>
                      <a:pt x="291" y="102"/>
                    </a:cubicBezTo>
                    <a:cubicBezTo>
                      <a:pt x="281" y="100"/>
                      <a:pt x="269" y="97"/>
                      <a:pt x="257" y="94"/>
                    </a:cubicBezTo>
                    <a:cubicBezTo>
                      <a:pt x="253" y="99"/>
                      <a:pt x="247" y="103"/>
                      <a:pt x="239" y="103"/>
                    </a:cubicBezTo>
                    <a:cubicBezTo>
                      <a:pt x="227" y="103"/>
                      <a:pt x="217" y="94"/>
                      <a:pt x="217" y="82"/>
                    </a:cubicBezTo>
                    <a:cubicBezTo>
                      <a:pt x="184" y="71"/>
                      <a:pt x="148" y="57"/>
                      <a:pt x="110" y="39"/>
                    </a:cubicBezTo>
                    <a:cubicBezTo>
                      <a:pt x="106" y="43"/>
                      <a:pt x="101" y="46"/>
                      <a:pt x="95" y="46"/>
                    </a:cubicBezTo>
                    <a:cubicBezTo>
                      <a:pt x="82" y="46"/>
                      <a:pt x="72" y="35"/>
                      <a:pt x="72" y="23"/>
                    </a:cubicBezTo>
                    <a:cubicBezTo>
                      <a:pt x="72" y="10"/>
                      <a:pt x="82" y="0"/>
                      <a:pt x="95" y="0"/>
                    </a:cubicBezTo>
                    <a:cubicBezTo>
                      <a:pt x="107" y="0"/>
                      <a:pt x="118" y="10"/>
                      <a:pt x="118" y="23"/>
                    </a:cubicBezTo>
                    <a:cubicBezTo>
                      <a:pt x="118" y="24"/>
                      <a:pt x="118" y="24"/>
                      <a:pt x="117" y="25"/>
                    </a:cubicBezTo>
                    <a:cubicBezTo>
                      <a:pt x="149" y="40"/>
                      <a:pt x="184" y="54"/>
                      <a:pt x="221" y="66"/>
                    </a:cubicBezTo>
                    <a:cubicBezTo>
                      <a:pt x="225" y="61"/>
                      <a:pt x="232" y="58"/>
                      <a:pt x="239" y="58"/>
                    </a:cubicBezTo>
                    <a:cubicBezTo>
                      <a:pt x="251" y="58"/>
                      <a:pt x="261" y="67"/>
                      <a:pt x="262" y="79"/>
                    </a:cubicBezTo>
                    <a:cubicBezTo>
                      <a:pt x="291" y="87"/>
                      <a:pt x="320" y="93"/>
                      <a:pt x="347" y="97"/>
                    </a:cubicBezTo>
                    <a:cubicBezTo>
                      <a:pt x="351" y="89"/>
                      <a:pt x="359" y="84"/>
                      <a:pt x="367" y="84"/>
                    </a:cubicBezTo>
                    <a:cubicBezTo>
                      <a:pt x="380" y="84"/>
                      <a:pt x="390" y="94"/>
                      <a:pt x="390" y="107"/>
                    </a:cubicBezTo>
                    <a:cubicBezTo>
                      <a:pt x="390" y="120"/>
                      <a:pt x="380" y="130"/>
                      <a:pt x="367" y="130"/>
                    </a:cubicBezTo>
                    <a:cubicBezTo>
                      <a:pt x="357" y="130"/>
                      <a:pt x="348" y="122"/>
                      <a:pt x="345" y="112"/>
                    </a:cubicBezTo>
                    <a:cubicBezTo>
                      <a:pt x="341" y="112"/>
                      <a:pt x="336" y="111"/>
                      <a:pt x="331" y="110"/>
                    </a:cubicBezTo>
                    <a:cubicBezTo>
                      <a:pt x="331" y="112"/>
                      <a:pt x="331" y="114"/>
                      <a:pt x="331" y="116"/>
                    </a:cubicBezTo>
                    <a:cubicBezTo>
                      <a:pt x="331" y="129"/>
                      <a:pt x="321" y="139"/>
                      <a:pt x="309" y="139"/>
                    </a:cubicBezTo>
                    <a:cubicBezTo>
                      <a:pt x="300" y="139"/>
                      <a:pt x="293" y="134"/>
                      <a:pt x="289" y="127"/>
                    </a:cubicBezTo>
                    <a:cubicBezTo>
                      <a:pt x="273" y="129"/>
                      <a:pt x="250" y="131"/>
                      <a:pt x="221" y="132"/>
                    </a:cubicBezTo>
                    <a:cubicBezTo>
                      <a:pt x="214" y="132"/>
                      <a:pt x="207" y="132"/>
                      <a:pt x="199" y="132"/>
                    </a:cubicBezTo>
                    <a:cubicBezTo>
                      <a:pt x="196" y="141"/>
                      <a:pt x="187" y="147"/>
                      <a:pt x="178" y="147"/>
                    </a:cubicBezTo>
                    <a:cubicBezTo>
                      <a:pt x="168" y="147"/>
                      <a:pt x="159" y="141"/>
                      <a:pt x="156" y="132"/>
                    </a:cubicBezTo>
                    <a:cubicBezTo>
                      <a:pt x="121" y="130"/>
                      <a:pt x="82" y="126"/>
                      <a:pt x="42" y="118"/>
                    </a:cubicBezTo>
                    <a:cubicBezTo>
                      <a:pt x="38" y="124"/>
                      <a:pt x="31" y="128"/>
                      <a:pt x="23" y="128"/>
                    </a:cubicBezTo>
                    <a:cubicBezTo>
                      <a:pt x="10" y="128"/>
                      <a:pt x="0" y="118"/>
                      <a:pt x="0" y="106"/>
                    </a:cubicBezTo>
                    <a:cubicBezTo>
                      <a:pt x="0" y="93"/>
                      <a:pt x="10" y="83"/>
                      <a:pt x="23" y="83"/>
                    </a:cubicBezTo>
                    <a:cubicBezTo>
                      <a:pt x="34" y="83"/>
                      <a:pt x="44" y="91"/>
                      <a:pt x="45" y="102"/>
                    </a:cubicBezTo>
                    <a:cubicBezTo>
                      <a:pt x="80" y="109"/>
                      <a:pt x="118" y="114"/>
                      <a:pt x="157" y="116"/>
                    </a:cubicBezTo>
                    <a:cubicBezTo>
                      <a:pt x="160" y="107"/>
                      <a:pt x="168" y="102"/>
                      <a:pt x="178" y="102"/>
                    </a:cubicBezTo>
                    <a:cubicBezTo>
                      <a:pt x="188" y="102"/>
                      <a:pt x="196" y="108"/>
                      <a:pt x="199" y="117"/>
                    </a:cubicBezTo>
                    <a:cubicBezTo>
                      <a:pt x="229" y="117"/>
                      <a:pt x="259" y="115"/>
                      <a:pt x="286" y="112"/>
                    </a:cubicBezTo>
                    <a:close/>
                    <a:moveTo>
                      <a:pt x="47" y="238"/>
                    </a:moveTo>
                    <a:cubicBezTo>
                      <a:pt x="47" y="225"/>
                      <a:pt x="57" y="215"/>
                      <a:pt x="69" y="215"/>
                    </a:cubicBezTo>
                    <a:cubicBezTo>
                      <a:pt x="77" y="215"/>
                      <a:pt x="84" y="219"/>
                      <a:pt x="89" y="226"/>
                    </a:cubicBezTo>
                    <a:cubicBezTo>
                      <a:pt x="182" y="205"/>
                      <a:pt x="182" y="205"/>
                      <a:pt x="182" y="205"/>
                    </a:cubicBezTo>
                    <a:cubicBezTo>
                      <a:pt x="184" y="194"/>
                      <a:pt x="193" y="186"/>
                      <a:pt x="204" y="186"/>
                    </a:cubicBezTo>
                    <a:cubicBezTo>
                      <a:pt x="212" y="186"/>
                      <a:pt x="219" y="190"/>
                      <a:pt x="223" y="196"/>
                    </a:cubicBezTo>
                    <a:cubicBezTo>
                      <a:pt x="301" y="179"/>
                      <a:pt x="301" y="179"/>
                      <a:pt x="301" y="179"/>
                    </a:cubicBezTo>
                    <a:cubicBezTo>
                      <a:pt x="302" y="176"/>
                      <a:pt x="303" y="173"/>
                      <a:pt x="305" y="170"/>
                    </a:cubicBezTo>
                    <a:cubicBezTo>
                      <a:pt x="289" y="170"/>
                      <a:pt x="274" y="170"/>
                      <a:pt x="259" y="170"/>
                    </a:cubicBezTo>
                    <a:cubicBezTo>
                      <a:pt x="256" y="178"/>
                      <a:pt x="248" y="184"/>
                      <a:pt x="238" y="184"/>
                    </a:cubicBezTo>
                    <a:cubicBezTo>
                      <a:pt x="228" y="184"/>
                      <a:pt x="220" y="178"/>
                      <a:pt x="217" y="170"/>
                    </a:cubicBezTo>
                    <a:cubicBezTo>
                      <a:pt x="176" y="170"/>
                      <a:pt x="142" y="170"/>
                      <a:pt x="122" y="171"/>
                    </a:cubicBezTo>
                    <a:cubicBezTo>
                      <a:pt x="119" y="180"/>
                      <a:pt x="110" y="186"/>
                      <a:pt x="100" y="186"/>
                    </a:cubicBezTo>
                    <a:cubicBezTo>
                      <a:pt x="88" y="186"/>
                      <a:pt x="78" y="176"/>
                      <a:pt x="78" y="163"/>
                    </a:cubicBezTo>
                    <a:cubicBezTo>
                      <a:pt x="78" y="151"/>
                      <a:pt x="88" y="140"/>
                      <a:pt x="100" y="140"/>
                    </a:cubicBezTo>
                    <a:cubicBezTo>
                      <a:pt x="110" y="140"/>
                      <a:pt x="118" y="146"/>
                      <a:pt x="121" y="155"/>
                    </a:cubicBezTo>
                    <a:cubicBezTo>
                      <a:pt x="142" y="154"/>
                      <a:pt x="176" y="154"/>
                      <a:pt x="217" y="154"/>
                    </a:cubicBezTo>
                    <a:cubicBezTo>
                      <a:pt x="220" y="145"/>
                      <a:pt x="228" y="139"/>
                      <a:pt x="238" y="139"/>
                    </a:cubicBezTo>
                    <a:cubicBezTo>
                      <a:pt x="248" y="139"/>
                      <a:pt x="256" y="145"/>
                      <a:pt x="259" y="154"/>
                    </a:cubicBezTo>
                    <a:cubicBezTo>
                      <a:pt x="285" y="154"/>
                      <a:pt x="312" y="154"/>
                      <a:pt x="338" y="155"/>
                    </a:cubicBezTo>
                    <a:cubicBezTo>
                      <a:pt x="342" y="146"/>
                      <a:pt x="350" y="140"/>
                      <a:pt x="359" y="140"/>
                    </a:cubicBezTo>
                    <a:cubicBezTo>
                      <a:pt x="372" y="140"/>
                      <a:pt x="382" y="151"/>
                      <a:pt x="382" y="163"/>
                    </a:cubicBezTo>
                    <a:cubicBezTo>
                      <a:pt x="382" y="176"/>
                      <a:pt x="372" y="186"/>
                      <a:pt x="359" y="186"/>
                    </a:cubicBezTo>
                    <a:cubicBezTo>
                      <a:pt x="354" y="186"/>
                      <a:pt x="350" y="184"/>
                      <a:pt x="346" y="181"/>
                    </a:cubicBezTo>
                    <a:cubicBezTo>
                      <a:pt x="346" y="182"/>
                      <a:pt x="346" y="183"/>
                      <a:pt x="346" y="183"/>
                    </a:cubicBezTo>
                    <a:cubicBezTo>
                      <a:pt x="346" y="196"/>
                      <a:pt x="336" y="206"/>
                      <a:pt x="323" y="206"/>
                    </a:cubicBezTo>
                    <a:cubicBezTo>
                      <a:pt x="315" y="206"/>
                      <a:pt x="308" y="201"/>
                      <a:pt x="304" y="195"/>
                    </a:cubicBezTo>
                    <a:cubicBezTo>
                      <a:pt x="227" y="212"/>
                      <a:pt x="227" y="212"/>
                      <a:pt x="227" y="212"/>
                    </a:cubicBezTo>
                    <a:cubicBezTo>
                      <a:pt x="225" y="223"/>
                      <a:pt x="216" y="231"/>
                      <a:pt x="204" y="231"/>
                    </a:cubicBezTo>
                    <a:cubicBezTo>
                      <a:pt x="196" y="231"/>
                      <a:pt x="189" y="227"/>
                      <a:pt x="185" y="221"/>
                    </a:cubicBezTo>
                    <a:cubicBezTo>
                      <a:pt x="92" y="241"/>
                      <a:pt x="92" y="241"/>
                      <a:pt x="92" y="241"/>
                    </a:cubicBezTo>
                    <a:cubicBezTo>
                      <a:pt x="90" y="252"/>
                      <a:pt x="81" y="261"/>
                      <a:pt x="69" y="261"/>
                    </a:cubicBezTo>
                    <a:cubicBezTo>
                      <a:pt x="57" y="261"/>
                      <a:pt x="47" y="250"/>
                      <a:pt x="47" y="238"/>
                    </a:cubicBezTo>
                    <a:close/>
                    <a:moveTo>
                      <a:pt x="196" y="307"/>
                    </a:moveTo>
                    <a:cubicBezTo>
                      <a:pt x="196" y="295"/>
                      <a:pt x="207" y="285"/>
                      <a:pt x="219" y="285"/>
                    </a:cubicBezTo>
                    <a:cubicBezTo>
                      <a:pt x="224" y="285"/>
                      <a:pt x="229" y="286"/>
                      <a:pt x="233" y="289"/>
                    </a:cubicBezTo>
                    <a:cubicBezTo>
                      <a:pt x="258" y="274"/>
                      <a:pt x="284" y="261"/>
                      <a:pt x="309" y="250"/>
                    </a:cubicBezTo>
                    <a:cubicBezTo>
                      <a:pt x="309" y="250"/>
                      <a:pt x="309" y="250"/>
                      <a:pt x="309" y="250"/>
                    </a:cubicBezTo>
                    <a:cubicBezTo>
                      <a:pt x="309" y="246"/>
                      <a:pt x="310" y="242"/>
                      <a:pt x="312" y="238"/>
                    </a:cubicBezTo>
                    <a:cubicBezTo>
                      <a:pt x="303" y="240"/>
                      <a:pt x="293" y="242"/>
                      <a:pt x="282" y="245"/>
                    </a:cubicBezTo>
                    <a:cubicBezTo>
                      <a:pt x="275" y="247"/>
                      <a:pt x="268" y="248"/>
                      <a:pt x="261" y="250"/>
                    </a:cubicBezTo>
                    <a:cubicBezTo>
                      <a:pt x="260" y="262"/>
                      <a:pt x="250" y="271"/>
                      <a:pt x="238" y="271"/>
                    </a:cubicBezTo>
                    <a:cubicBezTo>
                      <a:pt x="231" y="271"/>
                      <a:pt x="224" y="268"/>
                      <a:pt x="220" y="262"/>
                    </a:cubicBezTo>
                    <a:cubicBezTo>
                      <a:pt x="190" y="272"/>
                      <a:pt x="157" y="285"/>
                      <a:pt x="123" y="302"/>
                    </a:cubicBezTo>
                    <a:cubicBezTo>
                      <a:pt x="123" y="303"/>
                      <a:pt x="123" y="304"/>
                      <a:pt x="123" y="305"/>
                    </a:cubicBezTo>
                    <a:cubicBezTo>
                      <a:pt x="123" y="317"/>
                      <a:pt x="113" y="327"/>
                      <a:pt x="100" y="327"/>
                    </a:cubicBezTo>
                    <a:cubicBezTo>
                      <a:pt x="88" y="327"/>
                      <a:pt x="78" y="317"/>
                      <a:pt x="78" y="305"/>
                    </a:cubicBezTo>
                    <a:cubicBezTo>
                      <a:pt x="78" y="292"/>
                      <a:pt x="88" y="282"/>
                      <a:pt x="100" y="282"/>
                    </a:cubicBezTo>
                    <a:cubicBezTo>
                      <a:pt x="106" y="282"/>
                      <a:pt x="111" y="284"/>
                      <a:pt x="115" y="288"/>
                    </a:cubicBezTo>
                    <a:cubicBezTo>
                      <a:pt x="145" y="273"/>
                      <a:pt x="180" y="259"/>
                      <a:pt x="215" y="247"/>
                    </a:cubicBezTo>
                    <a:cubicBezTo>
                      <a:pt x="216" y="235"/>
                      <a:pt x="226" y="226"/>
                      <a:pt x="238" y="226"/>
                    </a:cubicBezTo>
                    <a:cubicBezTo>
                      <a:pt x="245" y="226"/>
                      <a:pt x="252" y="229"/>
                      <a:pt x="256" y="235"/>
                    </a:cubicBezTo>
                    <a:cubicBezTo>
                      <a:pt x="284" y="227"/>
                      <a:pt x="311" y="221"/>
                      <a:pt x="337" y="218"/>
                    </a:cubicBezTo>
                    <a:cubicBezTo>
                      <a:pt x="340" y="208"/>
                      <a:pt x="349" y="201"/>
                      <a:pt x="359" y="201"/>
                    </a:cubicBezTo>
                    <a:cubicBezTo>
                      <a:pt x="372" y="201"/>
                      <a:pt x="382" y="211"/>
                      <a:pt x="382" y="223"/>
                    </a:cubicBezTo>
                    <a:cubicBezTo>
                      <a:pt x="382" y="236"/>
                      <a:pt x="372" y="246"/>
                      <a:pt x="359" y="246"/>
                    </a:cubicBezTo>
                    <a:cubicBezTo>
                      <a:pt x="357" y="246"/>
                      <a:pt x="355" y="246"/>
                      <a:pt x="354" y="245"/>
                    </a:cubicBezTo>
                    <a:cubicBezTo>
                      <a:pt x="354" y="247"/>
                      <a:pt x="354" y="248"/>
                      <a:pt x="354" y="250"/>
                    </a:cubicBezTo>
                    <a:cubicBezTo>
                      <a:pt x="354" y="263"/>
                      <a:pt x="344" y="273"/>
                      <a:pt x="331" y="273"/>
                    </a:cubicBezTo>
                    <a:cubicBezTo>
                      <a:pt x="325" y="273"/>
                      <a:pt x="319" y="270"/>
                      <a:pt x="315" y="266"/>
                    </a:cubicBezTo>
                    <a:cubicBezTo>
                      <a:pt x="302" y="271"/>
                      <a:pt x="284" y="280"/>
                      <a:pt x="262" y="292"/>
                    </a:cubicBezTo>
                    <a:cubicBezTo>
                      <a:pt x="255" y="295"/>
                      <a:pt x="249" y="299"/>
                      <a:pt x="242" y="303"/>
                    </a:cubicBezTo>
                    <a:cubicBezTo>
                      <a:pt x="242" y="305"/>
                      <a:pt x="242" y="306"/>
                      <a:pt x="242" y="307"/>
                    </a:cubicBezTo>
                    <a:cubicBezTo>
                      <a:pt x="242" y="320"/>
                      <a:pt x="232" y="330"/>
                      <a:pt x="219" y="330"/>
                    </a:cubicBezTo>
                    <a:cubicBezTo>
                      <a:pt x="214" y="330"/>
                      <a:pt x="209" y="328"/>
                      <a:pt x="205" y="325"/>
                    </a:cubicBezTo>
                    <a:cubicBezTo>
                      <a:pt x="179" y="342"/>
                      <a:pt x="151" y="363"/>
                      <a:pt x="123" y="386"/>
                    </a:cubicBezTo>
                    <a:cubicBezTo>
                      <a:pt x="124" y="389"/>
                      <a:pt x="124" y="391"/>
                      <a:pt x="124" y="394"/>
                    </a:cubicBezTo>
                    <a:cubicBezTo>
                      <a:pt x="124" y="407"/>
                      <a:pt x="114" y="417"/>
                      <a:pt x="102" y="417"/>
                    </a:cubicBezTo>
                    <a:cubicBezTo>
                      <a:pt x="89" y="417"/>
                      <a:pt x="79" y="407"/>
                      <a:pt x="79" y="394"/>
                    </a:cubicBezTo>
                    <a:cubicBezTo>
                      <a:pt x="79" y="382"/>
                      <a:pt x="89" y="372"/>
                      <a:pt x="102" y="372"/>
                    </a:cubicBezTo>
                    <a:cubicBezTo>
                      <a:pt x="105" y="372"/>
                      <a:pt x="109" y="373"/>
                      <a:pt x="112" y="374"/>
                    </a:cubicBezTo>
                    <a:cubicBezTo>
                      <a:pt x="137" y="353"/>
                      <a:pt x="166" y="332"/>
                      <a:pt x="197" y="312"/>
                    </a:cubicBezTo>
                    <a:cubicBezTo>
                      <a:pt x="197" y="310"/>
                      <a:pt x="196" y="309"/>
                      <a:pt x="196" y="307"/>
                    </a:cubicBezTo>
                    <a:close/>
                  </a:path>
                </a:pathLst>
              </a:custGeom>
              <a:solidFill>
                <a:srgbClr val="006699"/>
              </a:solidFill>
              <a:ln>
                <a:noFill/>
              </a:ln>
            </p:spPr>
            <p:txBody>
              <a:bodyPr vert="horz" wrap="square" lIns="91440" tIns="45720" rIns="91440" bIns="45720" numCol="1" anchor="t" anchorCtr="0" compatLnSpc="1">
                <a:prstTxWarp prst="textNoShape">
                  <a:avLst/>
                </a:prstTxWarp>
              </a:bodyPr>
              <a:lstStyle/>
              <a:p>
                <a:endParaRPr lang="es-ES"/>
              </a:p>
            </p:txBody>
          </p:sp>
        </p:grpSp>
      </p:grpSp>
      <p:sp>
        <p:nvSpPr>
          <p:cNvPr id="35" name="Date Placeholder 3">
            <a:extLst>
              <a:ext uri="{FF2B5EF4-FFF2-40B4-BE49-F238E27FC236}">
                <a16:creationId xmlns:a16="http://schemas.microsoft.com/office/drawing/2014/main" id="{3AE524DF-F5D5-4B76-BB7A-C9AE59BC5B6A}"/>
              </a:ext>
            </a:extLst>
          </p:cNvPr>
          <p:cNvSpPr>
            <a:spLocks noGrp="1"/>
          </p:cNvSpPr>
          <p:nvPr>
            <p:ph type="dt" sz="half" idx="2"/>
          </p:nvPr>
        </p:nvSpPr>
        <p:spPr>
          <a:xfrm>
            <a:off x="6111004" y="5999645"/>
            <a:ext cx="5076823" cy="282573"/>
          </a:xfrm>
          <a:prstGeom prst="rect">
            <a:avLst/>
          </a:prstGeom>
        </p:spPr>
        <p:txBody>
          <a:bodyPr lIns="0" tIns="0" rIns="0" bIns="36000" anchor="b" anchorCtr="0">
            <a:spAutoFit/>
          </a:bodyPr>
          <a:lstStyle>
            <a:lvl1pPr>
              <a:defRPr sz="1600">
                <a:solidFill>
                  <a:schemeClr val="tx1"/>
                </a:solidFill>
              </a:defRPr>
            </a:lvl1pPr>
          </a:lstStyle>
          <a:p>
            <a:r>
              <a:rPr lang="es-ES"/>
              <a:t>Mes 2020</a:t>
            </a:r>
            <a:endParaRPr lang="en-US"/>
          </a:p>
        </p:txBody>
      </p:sp>
      <p:sp>
        <p:nvSpPr>
          <p:cNvPr id="61" name="Footer Placeholder 4">
            <a:extLst>
              <a:ext uri="{FF2B5EF4-FFF2-40B4-BE49-F238E27FC236}">
                <a16:creationId xmlns:a16="http://schemas.microsoft.com/office/drawing/2014/main" id="{5E134E84-A2CA-47C5-BD3F-45616381579F}"/>
              </a:ext>
            </a:extLst>
          </p:cNvPr>
          <p:cNvSpPr>
            <a:spLocks noGrp="1"/>
          </p:cNvSpPr>
          <p:nvPr>
            <p:ph type="ftr" sz="quarter" idx="3"/>
          </p:nvPr>
        </p:nvSpPr>
        <p:spPr>
          <a:xfrm>
            <a:off x="6096001" y="2969478"/>
            <a:ext cx="5076824" cy="492443"/>
          </a:xfrm>
          <a:prstGeom prst="rect">
            <a:avLst/>
          </a:prstGeom>
          <a:noFill/>
        </p:spPr>
        <p:txBody>
          <a:bodyPr wrap="square" lIns="0" tIns="0" rIns="0" bIns="0" rtlCol="0">
            <a:spAutoFit/>
          </a:bodyPr>
          <a:lstStyle>
            <a:lvl1pPr>
              <a:lnSpc>
                <a:spcPct val="100000"/>
              </a:lnSpc>
              <a:defRPr lang="es-ES" sz="3200" u="sng" smtClean="0">
                <a:solidFill>
                  <a:schemeClr val="accent1"/>
                </a:solidFill>
                <a:latin typeface="Barlow Condensed SemiBold" panose="00000706000000000000" pitchFamily="2" charset="0"/>
              </a:defRPr>
            </a:lvl1pPr>
          </a:lstStyle>
          <a:p>
            <a:r>
              <a:rPr lang="es-ES"/>
              <a:t>Título lo más corto posible</a:t>
            </a:r>
          </a:p>
        </p:txBody>
      </p:sp>
      <p:pic>
        <p:nvPicPr>
          <p:cNvPr id="926" name="Imagen 925">
            <a:extLst>
              <a:ext uri="{FF2B5EF4-FFF2-40B4-BE49-F238E27FC236}">
                <a16:creationId xmlns:a16="http://schemas.microsoft.com/office/drawing/2014/main" id="{FF9E286F-ACC3-48D1-8E71-44015E1256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857" y="1472762"/>
            <a:ext cx="4190266" cy="4188490"/>
          </a:xfrm>
          <a:prstGeom prst="rect">
            <a:avLst/>
          </a:prstGeom>
        </p:spPr>
      </p:pic>
      <p:cxnSp>
        <p:nvCxnSpPr>
          <p:cNvPr id="1348" name="Conector recto 1347">
            <a:extLst>
              <a:ext uri="{FF2B5EF4-FFF2-40B4-BE49-F238E27FC236}">
                <a16:creationId xmlns:a16="http://schemas.microsoft.com/office/drawing/2014/main" id="{47E492F3-ABD2-41BE-B793-77DBA7891759}"/>
              </a:ext>
            </a:extLst>
          </p:cNvPr>
          <p:cNvCxnSpPr>
            <a:cxnSpLocks/>
          </p:cNvCxnSpPr>
          <p:nvPr userDrawn="1"/>
        </p:nvCxnSpPr>
        <p:spPr>
          <a:xfrm>
            <a:off x="5865449" y="1853940"/>
            <a:ext cx="311740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9" name="Conector recto 1348">
            <a:extLst>
              <a:ext uri="{FF2B5EF4-FFF2-40B4-BE49-F238E27FC236}">
                <a16:creationId xmlns:a16="http://schemas.microsoft.com/office/drawing/2014/main" id="{A5A51F3E-5E5E-4EA8-8C47-3938DAE820CD}"/>
              </a:ext>
            </a:extLst>
          </p:cNvPr>
          <p:cNvCxnSpPr>
            <a:cxnSpLocks/>
          </p:cNvCxnSpPr>
          <p:nvPr userDrawn="1"/>
        </p:nvCxnSpPr>
        <p:spPr>
          <a:xfrm>
            <a:off x="5865449" y="1853940"/>
            <a:ext cx="0" cy="441158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Marcador de contenido 5">
            <a:extLst>
              <a:ext uri="{FF2B5EF4-FFF2-40B4-BE49-F238E27FC236}">
                <a16:creationId xmlns:a16="http://schemas.microsoft.com/office/drawing/2014/main" id="{4682E461-8617-4A3C-9488-760342D6D130}"/>
              </a:ext>
            </a:extLst>
          </p:cNvPr>
          <p:cNvSpPr>
            <a:spLocks noGrp="1"/>
          </p:cNvSpPr>
          <p:nvPr userDrawn="1">
            <p:ph sz="quarter" idx="10" hasCustomPrompt="1"/>
          </p:nvPr>
        </p:nvSpPr>
        <p:spPr>
          <a:xfrm>
            <a:off x="6110288" y="5616583"/>
            <a:ext cx="5062537" cy="276999"/>
          </a:xfrm>
          <a:prstGeom prst="rect">
            <a:avLst/>
          </a:prstGeom>
        </p:spPr>
        <p:txBody>
          <a:bodyPr wrap="square" lIns="0" tIns="0" rIns="0" bIns="0" anchor="b" anchorCtr="0">
            <a:spAutoFit/>
          </a:bodyPr>
          <a:lstStyle>
            <a:lvl1pPr marL="0" indent="0">
              <a:buNone/>
              <a:defRPr sz="1800" u="sng">
                <a:solidFill>
                  <a:schemeClr val="tx1"/>
                </a:solidFill>
                <a:latin typeface="+mn-lt"/>
              </a:defRPr>
            </a:lvl1pPr>
          </a:lstStyle>
          <a:p>
            <a:r>
              <a:rPr lang="es-ES"/>
              <a:t>Departamento emisor u orador (si fuera necesario)</a:t>
            </a:r>
          </a:p>
        </p:txBody>
      </p:sp>
      <p:sp>
        <p:nvSpPr>
          <p:cNvPr id="4" name="Marcador de texto 3">
            <a:extLst>
              <a:ext uri="{FF2B5EF4-FFF2-40B4-BE49-F238E27FC236}">
                <a16:creationId xmlns:a16="http://schemas.microsoft.com/office/drawing/2014/main" id="{5C60AB34-AE6C-448F-9E2A-CE84FA7D81C7}"/>
              </a:ext>
            </a:extLst>
          </p:cNvPr>
          <p:cNvSpPr>
            <a:spLocks noGrp="1"/>
          </p:cNvSpPr>
          <p:nvPr userDrawn="1">
            <p:ph type="body" sz="quarter" idx="11" hasCustomPrompt="1"/>
          </p:nvPr>
        </p:nvSpPr>
        <p:spPr>
          <a:xfrm>
            <a:off x="6096001" y="4639956"/>
            <a:ext cx="5076824" cy="738664"/>
          </a:xfrm>
          <a:prstGeom prst="rect">
            <a:avLst/>
          </a:prstGeom>
        </p:spPr>
        <p:txBody>
          <a:bodyPr wrap="square" lIns="0" tIns="0" rIns="0" bIns="0">
            <a:spAutoFit/>
          </a:bodyPr>
          <a:lstStyle>
            <a:lvl1pPr marL="0" indent="0">
              <a:buNone/>
              <a:defRPr sz="2400">
                <a:solidFill>
                  <a:schemeClr val="accent3">
                    <a:lumMod val="75000"/>
                  </a:schemeClr>
                </a:solidFill>
                <a:latin typeface="Barlow Semi Condensed Medium" panose="00000606000000000000" pitchFamily="2" charset="0"/>
              </a:defRPr>
            </a:lvl1pPr>
          </a:lstStyle>
          <a:p>
            <a:pPr lvl="0"/>
            <a:r>
              <a:rPr lang="es-ES"/>
              <a:t>Subtítulo (si fuera necesario, aproximar al título)</a:t>
            </a:r>
          </a:p>
        </p:txBody>
      </p:sp>
      <p:grpSp>
        <p:nvGrpSpPr>
          <p:cNvPr id="5" name="Grupo 4">
            <a:extLst>
              <a:ext uri="{FF2B5EF4-FFF2-40B4-BE49-F238E27FC236}">
                <a16:creationId xmlns:a16="http://schemas.microsoft.com/office/drawing/2014/main" id="{227277FB-8E1C-428D-BCC5-DA2B31EA2AC3}"/>
              </a:ext>
            </a:extLst>
          </p:cNvPr>
          <p:cNvGrpSpPr/>
          <p:nvPr userDrawn="1"/>
        </p:nvGrpSpPr>
        <p:grpSpPr>
          <a:xfrm>
            <a:off x="202027" y="1840884"/>
            <a:ext cx="5158453" cy="3457629"/>
            <a:chOff x="202027" y="1840884"/>
            <a:chExt cx="5158453" cy="3457629"/>
          </a:xfrm>
        </p:grpSpPr>
        <p:grpSp>
          <p:nvGrpSpPr>
            <p:cNvPr id="3" name="Grupo 2">
              <a:extLst>
                <a:ext uri="{FF2B5EF4-FFF2-40B4-BE49-F238E27FC236}">
                  <a16:creationId xmlns:a16="http://schemas.microsoft.com/office/drawing/2014/main" id="{216A224A-82ED-48AE-9260-C0114F26EF29}"/>
                </a:ext>
              </a:extLst>
            </p:cNvPr>
            <p:cNvGrpSpPr/>
            <p:nvPr userDrawn="1"/>
          </p:nvGrpSpPr>
          <p:grpSpPr>
            <a:xfrm>
              <a:off x="202027" y="1840884"/>
              <a:ext cx="5158453" cy="26112"/>
              <a:chOff x="202027" y="1840884"/>
              <a:chExt cx="5158453" cy="26112"/>
            </a:xfrm>
          </p:grpSpPr>
          <p:sp>
            <p:nvSpPr>
              <p:cNvPr id="1121" name="Rectangle 7">
                <a:extLst>
                  <a:ext uri="{FF2B5EF4-FFF2-40B4-BE49-F238E27FC236}">
                    <a16:creationId xmlns:a16="http://schemas.microsoft.com/office/drawing/2014/main" id="{2ED62FA6-17E5-4D6C-9F91-C60E27BA6CF6}"/>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61" name="Rectangle 7">
                <a:extLst>
                  <a:ext uri="{FF2B5EF4-FFF2-40B4-BE49-F238E27FC236}">
                    <a16:creationId xmlns:a16="http://schemas.microsoft.com/office/drawing/2014/main" id="{6E9B790C-6E93-4E29-87B1-35B811B89FCA}"/>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62" name="Rectangle 7">
                <a:extLst>
                  <a:ext uri="{FF2B5EF4-FFF2-40B4-BE49-F238E27FC236}">
                    <a16:creationId xmlns:a16="http://schemas.microsoft.com/office/drawing/2014/main" id="{612DA9F6-4CBC-4809-87B1-E324BC1E7AE1}"/>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63" name="Rectangle 7">
                <a:extLst>
                  <a:ext uri="{FF2B5EF4-FFF2-40B4-BE49-F238E27FC236}">
                    <a16:creationId xmlns:a16="http://schemas.microsoft.com/office/drawing/2014/main" id="{E8F37FD6-B4A9-4244-B1DD-70B98F0D034B}"/>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64" name="Rectangle 7">
                <a:extLst>
                  <a:ext uri="{FF2B5EF4-FFF2-40B4-BE49-F238E27FC236}">
                    <a16:creationId xmlns:a16="http://schemas.microsoft.com/office/drawing/2014/main" id="{A0B78B99-2203-4DD0-8955-15CFE87F5D1A}"/>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65" name="Rectangle 7">
                <a:extLst>
                  <a:ext uri="{FF2B5EF4-FFF2-40B4-BE49-F238E27FC236}">
                    <a16:creationId xmlns:a16="http://schemas.microsoft.com/office/drawing/2014/main" id="{019F0DCC-DC22-4A1F-BBD8-61FB54EA2A99}"/>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66" name="Rectangle 7">
                <a:extLst>
                  <a:ext uri="{FF2B5EF4-FFF2-40B4-BE49-F238E27FC236}">
                    <a16:creationId xmlns:a16="http://schemas.microsoft.com/office/drawing/2014/main" id="{653C184C-9AA4-4385-A2DB-AC6B1866193A}"/>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67" name="Rectangle 7">
                <a:extLst>
                  <a:ext uri="{FF2B5EF4-FFF2-40B4-BE49-F238E27FC236}">
                    <a16:creationId xmlns:a16="http://schemas.microsoft.com/office/drawing/2014/main" id="{A64B7496-268A-4BC8-ADBE-E51C059677B6}"/>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68" name="Rectangle 7">
                <a:extLst>
                  <a:ext uri="{FF2B5EF4-FFF2-40B4-BE49-F238E27FC236}">
                    <a16:creationId xmlns:a16="http://schemas.microsoft.com/office/drawing/2014/main" id="{15226CC9-3595-45C6-9DB5-7E49C68F86B8}"/>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69" name="Rectangle 7">
                <a:extLst>
                  <a:ext uri="{FF2B5EF4-FFF2-40B4-BE49-F238E27FC236}">
                    <a16:creationId xmlns:a16="http://schemas.microsoft.com/office/drawing/2014/main" id="{3BAEB112-EB12-4831-AAE9-7C9B3C320C81}"/>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70" name="Rectangle 7">
                <a:extLst>
                  <a:ext uri="{FF2B5EF4-FFF2-40B4-BE49-F238E27FC236}">
                    <a16:creationId xmlns:a16="http://schemas.microsoft.com/office/drawing/2014/main" id="{30E4634F-21CF-4EEF-AABD-B29BB8F5782E}"/>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71" name="Rectangle 7">
                <a:extLst>
                  <a:ext uri="{FF2B5EF4-FFF2-40B4-BE49-F238E27FC236}">
                    <a16:creationId xmlns:a16="http://schemas.microsoft.com/office/drawing/2014/main" id="{B800B7A4-AFFD-4FD3-A15C-6ACD53497196}"/>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72" name="Rectangle 7">
                <a:extLst>
                  <a:ext uri="{FF2B5EF4-FFF2-40B4-BE49-F238E27FC236}">
                    <a16:creationId xmlns:a16="http://schemas.microsoft.com/office/drawing/2014/main" id="{4102C503-C33E-4B81-B3FD-BD37858166B2}"/>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73" name="Rectangle 7">
                <a:extLst>
                  <a:ext uri="{FF2B5EF4-FFF2-40B4-BE49-F238E27FC236}">
                    <a16:creationId xmlns:a16="http://schemas.microsoft.com/office/drawing/2014/main" id="{BAD6FCCB-901A-45EA-B974-440843B12E69}"/>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74" name="Rectangle 7">
                <a:extLst>
                  <a:ext uri="{FF2B5EF4-FFF2-40B4-BE49-F238E27FC236}">
                    <a16:creationId xmlns:a16="http://schemas.microsoft.com/office/drawing/2014/main" id="{78B39E15-D1CB-4B1A-A55D-7300D94E7F3F}"/>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75" name="Rectangle 7">
                <a:extLst>
                  <a:ext uri="{FF2B5EF4-FFF2-40B4-BE49-F238E27FC236}">
                    <a16:creationId xmlns:a16="http://schemas.microsoft.com/office/drawing/2014/main" id="{48C0F74D-5F05-4B07-8227-13D6FBD78F36}"/>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76" name="Rectangle 7">
                <a:extLst>
                  <a:ext uri="{FF2B5EF4-FFF2-40B4-BE49-F238E27FC236}">
                    <a16:creationId xmlns:a16="http://schemas.microsoft.com/office/drawing/2014/main" id="{7D140600-ADC8-4B47-B96C-8736092F0F6C}"/>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77" name="Rectangle 7">
                <a:extLst>
                  <a:ext uri="{FF2B5EF4-FFF2-40B4-BE49-F238E27FC236}">
                    <a16:creationId xmlns:a16="http://schemas.microsoft.com/office/drawing/2014/main" id="{B52C1AAF-719F-487E-A311-8F52422D2105}"/>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78" name="Rectangle 7">
                <a:extLst>
                  <a:ext uri="{FF2B5EF4-FFF2-40B4-BE49-F238E27FC236}">
                    <a16:creationId xmlns:a16="http://schemas.microsoft.com/office/drawing/2014/main" id="{4B1428BE-900F-4169-AD52-205C2B14FF8A}"/>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79" name="Rectangle 7">
                <a:extLst>
                  <a:ext uri="{FF2B5EF4-FFF2-40B4-BE49-F238E27FC236}">
                    <a16:creationId xmlns:a16="http://schemas.microsoft.com/office/drawing/2014/main" id="{1784F2C3-58B3-4D09-B777-86EE40F14C0C}"/>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80" name="Rectangle 7">
                <a:extLst>
                  <a:ext uri="{FF2B5EF4-FFF2-40B4-BE49-F238E27FC236}">
                    <a16:creationId xmlns:a16="http://schemas.microsoft.com/office/drawing/2014/main" id="{B8A2397A-9F0D-46B8-A3D0-D9804E206723}"/>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81" name="Rectangle 7">
                <a:extLst>
                  <a:ext uri="{FF2B5EF4-FFF2-40B4-BE49-F238E27FC236}">
                    <a16:creationId xmlns:a16="http://schemas.microsoft.com/office/drawing/2014/main" id="{D63741AC-28D4-405F-914A-12FA9932FA9E}"/>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407" name="Grupo 406">
              <a:extLst>
                <a:ext uri="{FF2B5EF4-FFF2-40B4-BE49-F238E27FC236}">
                  <a16:creationId xmlns:a16="http://schemas.microsoft.com/office/drawing/2014/main" id="{6767C4B5-30C3-4C66-9E9B-43E50BA94F2B}"/>
                </a:ext>
              </a:extLst>
            </p:cNvPr>
            <p:cNvGrpSpPr/>
            <p:nvPr userDrawn="1"/>
          </p:nvGrpSpPr>
          <p:grpSpPr>
            <a:xfrm>
              <a:off x="202027" y="2085992"/>
              <a:ext cx="5158453" cy="26112"/>
              <a:chOff x="202027" y="1840884"/>
              <a:chExt cx="5158453" cy="26112"/>
            </a:xfrm>
          </p:grpSpPr>
          <p:sp>
            <p:nvSpPr>
              <p:cNvPr id="408" name="Rectangle 7">
                <a:extLst>
                  <a:ext uri="{FF2B5EF4-FFF2-40B4-BE49-F238E27FC236}">
                    <a16:creationId xmlns:a16="http://schemas.microsoft.com/office/drawing/2014/main" id="{51D4EE68-0FB4-41A9-B11A-D8C1CC78D625}"/>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09" name="Rectangle 7">
                <a:extLst>
                  <a:ext uri="{FF2B5EF4-FFF2-40B4-BE49-F238E27FC236}">
                    <a16:creationId xmlns:a16="http://schemas.microsoft.com/office/drawing/2014/main" id="{21DAE195-7563-460F-9538-63D0B9FCC732}"/>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0" name="Rectangle 7">
                <a:extLst>
                  <a:ext uri="{FF2B5EF4-FFF2-40B4-BE49-F238E27FC236}">
                    <a16:creationId xmlns:a16="http://schemas.microsoft.com/office/drawing/2014/main" id="{49E8BB9B-4C1C-4E1D-88D2-87ED7052E06B}"/>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1" name="Rectangle 7">
                <a:extLst>
                  <a:ext uri="{FF2B5EF4-FFF2-40B4-BE49-F238E27FC236}">
                    <a16:creationId xmlns:a16="http://schemas.microsoft.com/office/drawing/2014/main" id="{DB939926-FAD0-4ED3-8A0F-0BEA9549E9C7}"/>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2" name="Rectangle 7">
                <a:extLst>
                  <a:ext uri="{FF2B5EF4-FFF2-40B4-BE49-F238E27FC236}">
                    <a16:creationId xmlns:a16="http://schemas.microsoft.com/office/drawing/2014/main" id="{A214E1D5-F304-464C-A493-28E15D583C33}"/>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3" name="Rectangle 7">
                <a:extLst>
                  <a:ext uri="{FF2B5EF4-FFF2-40B4-BE49-F238E27FC236}">
                    <a16:creationId xmlns:a16="http://schemas.microsoft.com/office/drawing/2014/main" id="{A60BD04B-5DD4-4312-BAF1-C841605B95F1}"/>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4" name="Rectangle 7">
                <a:extLst>
                  <a:ext uri="{FF2B5EF4-FFF2-40B4-BE49-F238E27FC236}">
                    <a16:creationId xmlns:a16="http://schemas.microsoft.com/office/drawing/2014/main" id="{FE70C55A-F14E-4620-9998-83174E0B0297}"/>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5" name="Rectangle 7">
                <a:extLst>
                  <a:ext uri="{FF2B5EF4-FFF2-40B4-BE49-F238E27FC236}">
                    <a16:creationId xmlns:a16="http://schemas.microsoft.com/office/drawing/2014/main" id="{9D162A66-86ED-44AE-8481-E03956099031}"/>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6" name="Rectangle 7">
                <a:extLst>
                  <a:ext uri="{FF2B5EF4-FFF2-40B4-BE49-F238E27FC236}">
                    <a16:creationId xmlns:a16="http://schemas.microsoft.com/office/drawing/2014/main" id="{9C38C462-6288-4838-B670-6E62CDCA6D27}"/>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7" name="Rectangle 7">
                <a:extLst>
                  <a:ext uri="{FF2B5EF4-FFF2-40B4-BE49-F238E27FC236}">
                    <a16:creationId xmlns:a16="http://schemas.microsoft.com/office/drawing/2014/main" id="{0D310F94-5DF8-4847-BC37-7B88D521FDE8}"/>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8" name="Rectangle 7">
                <a:extLst>
                  <a:ext uri="{FF2B5EF4-FFF2-40B4-BE49-F238E27FC236}">
                    <a16:creationId xmlns:a16="http://schemas.microsoft.com/office/drawing/2014/main" id="{D7BF9EAA-2570-48C6-AF4B-3CF49F1EC66A}"/>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9" name="Rectangle 7">
                <a:extLst>
                  <a:ext uri="{FF2B5EF4-FFF2-40B4-BE49-F238E27FC236}">
                    <a16:creationId xmlns:a16="http://schemas.microsoft.com/office/drawing/2014/main" id="{E28B706C-81A5-4C3B-894D-EC7ED2F7DEC7}"/>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0" name="Rectangle 7">
                <a:extLst>
                  <a:ext uri="{FF2B5EF4-FFF2-40B4-BE49-F238E27FC236}">
                    <a16:creationId xmlns:a16="http://schemas.microsoft.com/office/drawing/2014/main" id="{B15E6BC1-B392-4EB2-A89B-12DB5D11B3C7}"/>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1" name="Rectangle 7">
                <a:extLst>
                  <a:ext uri="{FF2B5EF4-FFF2-40B4-BE49-F238E27FC236}">
                    <a16:creationId xmlns:a16="http://schemas.microsoft.com/office/drawing/2014/main" id="{359786B3-A675-4CF1-A1E1-F2D1A1BCEED9}"/>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2" name="Rectangle 7">
                <a:extLst>
                  <a:ext uri="{FF2B5EF4-FFF2-40B4-BE49-F238E27FC236}">
                    <a16:creationId xmlns:a16="http://schemas.microsoft.com/office/drawing/2014/main" id="{2E01CAC6-C30E-4B7C-A6D0-3A984EA29190}"/>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3" name="Rectangle 7">
                <a:extLst>
                  <a:ext uri="{FF2B5EF4-FFF2-40B4-BE49-F238E27FC236}">
                    <a16:creationId xmlns:a16="http://schemas.microsoft.com/office/drawing/2014/main" id="{81B641B5-4431-4B53-9F25-C8FD6953D01D}"/>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4" name="Rectangle 7">
                <a:extLst>
                  <a:ext uri="{FF2B5EF4-FFF2-40B4-BE49-F238E27FC236}">
                    <a16:creationId xmlns:a16="http://schemas.microsoft.com/office/drawing/2014/main" id="{835FDEB6-90DB-418F-A19B-90080DDC9F23}"/>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5" name="Rectangle 7">
                <a:extLst>
                  <a:ext uri="{FF2B5EF4-FFF2-40B4-BE49-F238E27FC236}">
                    <a16:creationId xmlns:a16="http://schemas.microsoft.com/office/drawing/2014/main" id="{2B19DB0E-3764-4FE3-B297-3A7ACFCA1E63}"/>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6" name="Rectangle 7">
                <a:extLst>
                  <a:ext uri="{FF2B5EF4-FFF2-40B4-BE49-F238E27FC236}">
                    <a16:creationId xmlns:a16="http://schemas.microsoft.com/office/drawing/2014/main" id="{4C777646-E290-446A-A9A5-DD6340A6C213}"/>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7" name="Rectangle 7">
                <a:extLst>
                  <a:ext uri="{FF2B5EF4-FFF2-40B4-BE49-F238E27FC236}">
                    <a16:creationId xmlns:a16="http://schemas.microsoft.com/office/drawing/2014/main" id="{CC419629-A44B-43DB-812F-2CD27D52037A}"/>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8" name="Rectangle 7">
                <a:extLst>
                  <a:ext uri="{FF2B5EF4-FFF2-40B4-BE49-F238E27FC236}">
                    <a16:creationId xmlns:a16="http://schemas.microsoft.com/office/drawing/2014/main" id="{5EC65638-6200-4AA4-BF08-15C3C5B0C16A}"/>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9" name="Rectangle 7">
                <a:extLst>
                  <a:ext uri="{FF2B5EF4-FFF2-40B4-BE49-F238E27FC236}">
                    <a16:creationId xmlns:a16="http://schemas.microsoft.com/office/drawing/2014/main" id="{8F704C5A-A731-4222-BB3D-C471FFE9D9B2}"/>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430" name="Grupo 429">
              <a:extLst>
                <a:ext uri="{FF2B5EF4-FFF2-40B4-BE49-F238E27FC236}">
                  <a16:creationId xmlns:a16="http://schemas.microsoft.com/office/drawing/2014/main" id="{4F6E5789-492D-4BC8-9F06-599C13BFBA1E}"/>
                </a:ext>
              </a:extLst>
            </p:cNvPr>
            <p:cNvGrpSpPr/>
            <p:nvPr userDrawn="1"/>
          </p:nvGrpSpPr>
          <p:grpSpPr>
            <a:xfrm>
              <a:off x="202027" y="2331100"/>
              <a:ext cx="5158453" cy="26112"/>
              <a:chOff x="202027" y="1840884"/>
              <a:chExt cx="5158453" cy="26112"/>
            </a:xfrm>
          </p:grpSpPr>
          <p:sp>
            <p:nvSpPr>
              <p:cNvPr id="431" name="Rectangle 7">
                <a:extLst>
                  <a:ext uri="{FF2B5EF4-FFF2-40B4-BE49-F238E27FC236}">
                    <a16:creationId xmlns:a16="http://schemas.microsoft.com/office/drawing/2014/main" id="{1EE9D739-D9FB-4851-8CA7-2CFAAB3D8355}"/>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2" name="Rectangle 7">
                <a:extLst>
                  <a:ext uri="{FF2B5EF4-FFF2-40B4-BE49-F238E27FC236}">
                    <a16:creationId xmlns:a16="http://schemas.microsoft.com/office/drawing/2014/main" id="{37FE806F-334A-4BD8-B683-B9291DFD27A0}"/>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3" name="Rectangle 7">
                <a:extLst>
                  <a:ext uri="{FF2B5EF4-FFF2-40B4-BE49-F238E27FC236}">
                    <a16:creationId xmlns:a16="http://schemas.microsoft.com/office/drawing/2014/main" id="{C93CA46F-C83A-4B80-84AD-C4ECEBA163B2}"/>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4" name="Rectangle 7">
                <a:extLst>
                  <a:ext uri="{FF2B5EF4-FFF2-40B4-BE49-F238E27FC236}">
                    <a16:creationId xmlns:a16="http://schemas.microsoft.com/office/drawing/2014/main" id="{AA4D20D3-D2A5-419A-9426-36A59A695186}"/>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5" name="Rectangle 7">
                <a:extLst>
                  <a:ext uri="{FF2B5EF4-FFF2-40B4-BE49-F238E27FC236}">
                    <a16:creationId xmlns:a16="http://schemas.microsoft.com/office/drawing/2014/main" id="{404C283D-2D76-4ADA-856B-1B7B20F39A38}"/>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6" name="Rectangle 7">
                <a:extLst>
                  <a:ext uri="{FF2B5EF4-FFF2-40B4-BE49-F238E27FC236}">
                    <a16:creationId xmlns:a16="http://schemas.microsoft.com/office/drawing/2014/main" id="{215E4542-765C-4593-9198-DAC3E3368B9D}"/>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7" name="Rectangle 7">
                <a:extLst>
                  <a:ext uri="{FF2B5EF4-FFF2-40B4-BE49-F238E27FC236}">
                    <a16:creationId xmlns:a16="http://schemas.microsoft.com/office/drawing/2014/main" id="{7454193C-8D13-4679-B4F1-24F49BAEFB47}"/>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8" name="Rectangle 7">
                <a:extLst>
                  <a:ext uri="{FF2B5EF4-FFF2-40B4-BE49-F238E27FC236}">
                    <a16:creationId xmlns:a16="http://schemas.microsoft.com/office/drawing/2014/main" id="{663B4524-96F5-4D5C-9FA0-1109AF0ACE78}"/>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9" name="Rectangle 7">
                <a:extLst>
                  <a:ext uri="{FF2B5EF4-FFF2-40B4-BE49-F238E27FC236}">
                    <a16:creationId xmlns:a16="http://schemas.microsoft.com/office/drawing/2014/main" id="{7ECA379F-45B4-44DE-B528-41E37208CA91}"/>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0" name="Rectangle 7">
                <a:extLst>
                  <a:ext uri="{FF2B5EF4-FFF2-40B4-BE49-F238E27FC236}">
                    <a16:creationId xmlns:a16="http://schemas.microsoft.com/office/drawing/2014/main" id="{BC0831B5-7E3C-4FA4-B2F6-E5187064F72B}"/>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1" name="Rectangle 7">
                <a:extLst>
                  <a:ext uri="{FF2B5EF4-FFF2-40B4-BE49-F238E27FC236}">
                    <a16:creationId xmlns:a16="http://schemas.microsoft.com/office/drawing/2014/main" id="{30A9ADB6-C9B7-4463-BF74-9A956F2CC209}"/>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2" name="Rectangle 7">
                <a:extLst>
                  <a:ext uri="{FF2B5EF4-FFF2-40B4-BE49-F238E27FC236}">
                    <a16:creationId xmlns:a16="http://schemas.microsoft.com/office/drawing/2014/main" id="{9F25D4A6-C8FD-4D69-A23F-027694839606}"/>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3" name="Rectangle 7">
                <a:extLst>
                  <a:ext uri="{FF2B5EF4-FFF2-40B4-BE49-F238E27FC236}">
                    <a16:creationId xmlns:a16="http://schemas.microsoft.com/office/drawing/2014/main" id="{FE002D5A-6AE7-4804-AFC4-F0ECCD41A3BD}"/>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4" name="Rectangle 7">
                <a:extLst>
                  <a:ext uri="{FF2B5EF4-FFF2-40B4-BE49-F238E27FC236}">
                    <a16:creationId xmlns:a16="http://schemas.microsoft.com/office/drawing/2014/main" id="{C49ECF7E-6179-4331-9548-F2A3577E3BC3}"/>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5" name="Rectangle 7">
                <a:extLst>
                  <a:ext uri="{FF2B5EF4-FFF2-40B4-BE49-F238E27FC236}">
                    <a16:creationId xmlns:a16="http://schemas.microsoft.com/office/drawing/2014/main" id="{6AE87957-997B-4B36-A5A9-749C34039D23}"/>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6" name="Rectangle 7">
                <a:extLst>
                  <a:ext uri="{FF2B5EF4-FFF2-40B4-BE49-F238E27FC236}">
                    <a16:creationId xmlns:a16="http://schemas.microsoft.com/office/drawing/2014/main" id="{4B22AD0C-2CCC-4CAA-8E00-39D77E228483}"/>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7" name="Rectangle 7">
                <a:extLst>
                  <a:ext uri="{FF2B5EF4-FFF2-40B4-BE49-F238E27FC236}">
                    <a16:creationId xmlns:a16="http://schemas.microsoft.com/office/drawing/2014/main" id="{9AD923F3-C921-4450-BE97-A07D986CA4B8}"/>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8" name="Rectangle 7">
                <a:extLst>
                  <a:ext uri="{FF2B5EF4-FFF2-40B4-BE49-F238E27FC236}">
                    <a16:creationId xmlns:a16="http://schemas.microsoft.com/office/drawing/2014/main" id="{DBA66A20-C2D3-49C0-9277-AB67A134EE3D}"/>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9" name="Rectangle 7">
                <a:extLst>
                  <a:ext uri="{FF2B5EF4-FFF2-40B4-BE49-F238E27FC236}">
                    <a16:creationId xmlns:a16="http://schemas.microsoft.com/office/drawing/2014/main" id="{53218B1D-37AA-4E41-AFE5-8CF2A9684F13}"/>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0" name="Rectangle 7">
                <a:extLst>
                  <a:ext uri="{FF2B5EF4-FFF2-40B4-BE49-F238E27FC236}">
                    <a16:creationId xmlns:a16="http://schemas.microsoft.com/office/drawing/2014/main" id="{0343E878-C462-4936-A112-8E20757BF394}"/>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1" name="Rectangle 7">
                <a:extLst>
                  <a:ext uri="{FF2B5EF4-FFF2-40B4-BE49-F238E27FC236}">
                    <a16:creationId xmlns:a16="http://schemas.microsoft.com/office/drawing/2014/main" id="{CA1FDA3D-ECEA-4989-844B-E7FCFEF0AD5F}"/>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2" name="Rectangle 7">
                <a:extLst>
                  <a:ext uri="{FF2B5EF4-FFF2-40B4-BE49-F238E27FC236}">
                    <a16:creationId xmlns:a16="http://schemas.microsoft.com/office/drawing/2014/main" id="{32B9DDC1-47FD-4F6E-AA4D-8DF7001DCC7E}"/>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453" name="Grupo 452">
              <a:extLst>
                <a:ext uri="{FF2B5EF4-FFF2-40B4-BE49-F238E27FC236}">
                  <a16:creationId xmlns:a16="http://schemas.microsoft.com/office/drawing/2014/main" id="{C7025269-EFC4-4C6C-86F7-2C3D7060DDD1}"/>
                </a:ext>
              </a:extLst>
            </p:cNvPr>
            <p:cNvGrpSpPr/>
            <p:nvPr userDrawn="1"/>
          </p:nvGrpSpPr>
          <p:grpSpPr>
            <a:xfrm>
              <a:off x="202027" y="2576208"/>
              <a:ext cx="5158453" cy="26112"/>
              <a:chOff x="202027" y="1840884"/>
              <a:chExt cx="5158453" cy="26112"/>
            </a:xfrm>
          </p:grpSpPr>
          <p:sp>
            <p:nvSpPr>
              <p:cNvPr id="454" name="Rectangle 7">
                <a:extLst>
                  <a:ext uri="{FF2B5EF4-FFF2-40B4-BE49-F238E27FC236}">
                    <a16:creationId xmlns:a16="http://schemas.microsoft.com/office/drawing/2014/main" id="{6E318737-754C-4DC1-873E-156A18DC88B7}"/>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5" name="Rectangle 7">
                <a:extLst>
                  <a:ext uri="{FF2B5EF4-FFF2-40B4-BE49-F238E27FC236}">
                    <a16:creationId xmlns:a16="http://schemas.microsoft.com/office/drawing/2014/main" id="{66328C24-7680-483F-929B-D700E141CDC4}"/>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6" name="Rectangle 7">
                <a:extLst>
                  <a:ext uri="{FF2B5EF4-FFF2-40B4-BE49-F238E27FC236}">
                    <a16:creationId xmlns:a16="http://schemas.microsoft.com/office/drawing/2014/main" id="{C04EAF5F-4E51-40F8-9837-439DB8432A23}"/>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7" name="Rectangle 7">
                <a:extLst>
                  <a:ext uri="{FF2B5EF4-FFF2-40B4-BE49-F238E27FC236}">
                    <a16:creationId xmlns:a16="http://schemas.microsoft.com/office/drawing/2014/main" id="{6B9E208D-37C3-4051-B4E9-9E039C5856EE}"/>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8" name="Rectangle 7">
                <a:extLst>
                  <a:ext uri="{FF2B5EF4-FFF2-40B4-BE49-F238E27FC236}">
                    <a16:creationId xmlns:a16="http://schemas.microsoft.com/office/drawing/2014/main" id="{3198E576-F052-4F28-A801-0E33A4341AFD}"/>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9" name="Rectangle 7">
                <a:extLst>
                  <a:ext uri="{FF2B5EF4-FFF2-40B4-BE49-F238E27FC236}">
                    <a16:creationId xmlns:a16="http://schemas.microsoft.com/office/drawing/2014/main" id="{1607E7DC-11BD-4D93-8CC9-E1CD2048A2DD}"/>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0" name="Rectangle 7">
                <a:extLst>
                  <a:ext uri="{FF2B5EF4-FFF2-40B4-BE49-F238E27FC236}">
                    <a16:creationId xmlns:a16="http://schemas.microsoft.com/office/drawing/2014/main" id="{F734BA35-E686-4331-B857-BE7A9ECA9C2F}"/>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1" name="Rectangle 7">
                <a:extLst>
                  <a:ext uri="{FF2B5EF4-FFF2-40B4-BE49-F238E27FC236}">
                    <a16:creationId xmlns:a16="http://schemas.microsoft.com/office/drawing/2014/main" id="{F07E8D0C-F51D-4134-AED9-8CC234F185F8}"/>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2" name="Rectangle 7">
                <a:extLst>
                  <a:ext uri="{FF2B5EF4-FFF2-40B4-BE49-F238E27FC236}">
                    <a16:creationId xmlns:a16="http://schemas.microsoft.com/office/drawing/2014/main" id="{FCA1C896-A299-485C-B9DC-AD946D8AE8EC}"/>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3" name="Rectangle 7">
                <a:extLst>
                  <a:ext uri="{FF2B5EF4-FFF2-40B4-BE49-F238E27FC236}">
                    <a16:creationId xmlns:a16="http://schemas.microsoft.com/office/drawing/2014/main" id="{85AC58D4-E763-46CF-99C5-05163C45BC43}"/>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4" name="Rectangle 7">
                <a:extLst>
                  <a:ext uri="{FF2B5EF4-FFF2-40B4-BE49-F238E27FC236}">
                    <a16:creationId xmlns:a16="http://schemas.microsoft.com/office/drawing/2014/main" id="{7CA40CA2-A18E-437A-A665-4FF7523A2BD1}"/>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5" name="Rectangle 7">
                <a:extLst>
                  <a:ext uri="{FF2B5EF4-FFF2-40B4-BE49-F238E27FC236}">
                    <a16:creationId xmlns:a16="http://schemas.microsoft.com/office/drawing/2014/main" id="{2D562A51-9AB5-4072-B84B-C9E7C1ABF750}"/>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6" name="Rectangle 7">
                <a:extLst>
                  <a:ext uri="{FF2B5EF4-FFF2-40B4-BE49-F238E27FC236}">
                    <a16:creationId xmlns:a16="http://schemas.microsoft.com/office/drawing/2014/main" id="{294BA692-3373-4940-92BA-32789E9B04A3}"/>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7" name="Rectangle 7">
                <a:extLst>
                  <a:ext uri="{FF2B5EF4-FFF2-40B4-BE49-F238E27FC236}">
                    <a16:creationId xmlns:a16="http://schemas.microsoft.com/office/drawing/2014/main" id="{680CE3A4-1FF6-46D8-980B-B4CD87E4BAD6}"/>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8" name="Rectangle 7">
                <a:extLst>
                  <a:ext uri="{FF2B5EF4-FFF2-40B4-BE49-F238E27FC236}">
                    <a16:creationId xmlns:a16="http://schemas.microsoft.com/office/drawing/2014/main" id="{DB031C43-F123-4B8D-AEBE-824B30368B09}"/>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9" name="Rectangle 7">
                <a:extLst>
                  <a:ext uri="{FF2B5EF4-FFF2-40B4-BE49-F238E27FC236}">
                    <a16:creationId xmlns:a16="http://schemas.microsoft.com/office/drawing/2014/main" id="{2ADFE5D8-A3E6-4DD6-8792-D0787178D3C6}"/>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0" name="Rectangle 7">
                <a:extLst>
                  <a:ext uri="{FF2B5EF4-FFF2-40B4-BE49-F238E27FC236}">
                    <a16:creationId xmlns:a16="http://schemas.microsoft.com/office/drawing/2014/main" id="{89846E9A-4960-485B-9A0F-4F38DB57C74F}"/>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1" name="Rectangle 7">
                <a:extLst>
                  <a:ext uri="{FF2B5EF4-FFF2-40B4-BE49-F238E27FC236}">
                    <a16:creationId xmlns:a16="http://schemas.microsoft.com/office/drawing/2014/main" id="{D6398B8C-5380-4333-BB5D-EBA1F4194767}"/>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2" name="Rectangle 7">
                <a:extLst>
                  <a:ext uri="{FF2B5EF4-FFF2-40B4-BE49-F238E27FC236}">
                    <a16:creationId xmlns:a16="http://schemas.microsoft.com/office/drawing/2014/main" id="{19964ABD-DE1A-41FB-BC5D-9447537CF489}"/>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3" name="Rectangle 7">
                <a:extLst>
                  <a:ext uri="{FF2B5EF4-FFF2-40B4-BE49-F238E27FC236}">
                    <a16:creationId xmlns:a16="http://schemas.microsoft.com/office/drawing/2014/main" id="{3A79D194-A1A2-45E1-A42A-8E82CC0FB99F}"/>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4" name="Rectangle 7">
                <a:extLst>
                  <a:ext uri="{FF2B5EF4-FFF2-40B4-BE49-F238E27FC236}">
                    <a16:creationId xmlns:a16="http://schemas.microsoft.com/office/drawing/2014/main" id="{D36B55CD-7359-4A62-9CC0-5D706530922F}"/>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5" name="Rectangle 7">
                <a:extLst>
                  <a:ext uri="{FF2B5EF4-FFF2-40B4-BE49-F238E27FC236}">
                    <a16:creationId xmlns:a16="http://schemas.microsoft.com/office/drawing/2014/main" id="{800777F0-E7E4-4FB4-B2E9-4B68CFDBFEF0}"/>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476" name="Grupo 475">
              <a:extLst>
                <a:ext uri="{FF2B5EF4-FFF2-40B4-BE49-F238E27FC236}">
                  <a16:creationId xmlns:a16="http://schemas.microsoft.com/office/drawing/2014/main" id="{28A3E72D-B5B4-4CC3-AB01-2851C102B20C}"/>
                </a:ext>
              </a:extLst>
            </p:cNvPr>
            <p:cNvGrpSpPr/>
            <p:nvPr userDrawn="1"/>
          </p:nvGrpSpPr>
          <p:grpSpPr>
            <a:xfrm>
              <a:off x="202027" y="2821316"/>
              <a:ext cx="5158453" cy="26112"/>
              <a:chOff x="202027" y="1840884"/>
              <a:chExt cx="5158453" cy="26112"/>
            </a:xfrm>
          </p:grpSpPr>
          <p:sp>
            <p:nvSpPr>
              <p:cNvPr id="477" name="Rectangle 7">
                <a:extLst>
                  <a:ext uri="{FF2B5EF4-FFF2-40B4-BE49-F238E27FC236}">
                    <a16:creationId xmlns:a16="http://schemas.microsoft.com/office/drawing/2014/main" id="{8B107802-D074-4556-83F2-7000B39E9B5F}"/>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8" name="Rectangle 7">
                <a:extLst>
                  <a:ext uri="{FF2B5EF4-FFF2-40B4-BE49-F238E27FC236}">
                    <a16:creationId xmlns:a16="http://schemas.microsoft.com/office/drawing/2014/main" id="{882C1B47-B38C-45BD-ADF0-868D5D6CE226}"/>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9" name="Rectangle 7">
                <a:extLst>
                  <a:ext uri="{FF2B5EF4-FFF2-40B4-BE49-F238E27FC236}">
                    <a16:creationId xmlns:a16="http://schemas.microsoft.com/office/drawing/2014/main" id="{0487D249-737F-4A0C-8316-0F3E70A9DBAF}"/>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0" name="Rectangle 7">
                <a:extLst>
                  <a:ext uri="{FF2B5EF4-FFF2-40B4-BE49-F238E27FC236}">
                    <a16:creationId xmlns:a16="http://schemas.microsoft.com/office/drawing/2014/main" id="{65040E2D-A4D8-4855-A192-6934908F3296}"/>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1" name="Rectangle 7">
                <a:extLst>
                  <a:ext uri="{FF2B5EF4-FFF2-40B4-BE49-F238E27FC236}">
                    <a16:creationId xmlns:a16="http://schemas.microsoft.com/office/drawing/2014/main" id="{2FCDE9C0-2268-4306-9999-6B2AD55BC75B}"/>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2" name="Rectangle 7">
                <a:extLst>
                  <a:ext uri="{FF2B5EF4-FFF2-40B4-BE49-F238E27FC236}">
                    <a16:creationId xmlns:a16="http://schemas.microsoft.com/office/drawing/2014/main" id="{B247B6CF-9F7C-4B81-AF86-31AB46EC1FE4}"/>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3" name="Rectangle 7">
                <a:extLst>
                  <a:ext uri="{FF2B5EF4-FFF2-40B4-BE49-F238E27FC236}">
                    <a16:creationId xmlns:a16="http://schemas.microsoft.com/office/drawing/2014/main" id="{54B22053-C5F3-4380-9BB2-0FE46DB8CF63}"/>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4" name="Rectangle 7">
                <a:extLst>
                  <a:ext uri="{FF2B5EF4-FFF2-40B4-BE49-F238E27FC236}">
                    <a16:creationId xmlns:a16="http://schemas.microsoft.com/office/drawing/2014/main" id="{2A85A236-791D-42E0-9721-7EE0AAACCA1A}"/>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5" name="Rectangle 7">
                <a:extLst>
                  <a:ext uri="{FF2B5EF4-FFF2-40B4-BE49-F238E27FC236}">
                    <a16:creationId xmlns:a16="http://schemas.microsoft.com/office/drawing/2014/main" id="{955AD8E4-4787-4B57-B814-AB785D076850}"/>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6" name="Rectangle 7">
                <a:extLst>
                  <a:ext uri="{FF2B5EF4-FFF2-40B4-BE49-F238E27FC236}">
                    <a16:creationId xmlns:a16="http://schemas.microsoft.com/office/drawing/2014/main" id="{F50B0D57-F64E-466E-A44E-DE5C032A2064}"/>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7" name="Rectangle 7">
                <a:extLst>
                  <a:ext uri="{FF2B5EF4-FFF2-40B4-BE49-F238E27FC236}">
                    <a16:creationId xmlns:a16="http://schemas.microsoft.com/office/drawing/2014/main" id="{FDDD321A-B9B2-460C-9B0D-EBFE0C448625}"/>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8" name="Rectangle 7">
                <a:extLst>
                  <a:ext uri="{FF2B5EF4-FFF2-40B4-BE49-F238E27FC236}">
                    <a16:creationId xmlns:a16="http://schemas.microsoft.com/office/drawing/2014/main" id="{EC3868ED-A2F5-4FB3-AF08-F1D1F6D11170}"/>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9" name="Rectangle 7">
                <a:extLst>
                  <a:ext uri="{FF2B5EF4-FFF2-40B4-BE49-F238E27FC236}">
                    <a16:creationId xmlns:a16="http://schemas.microsoft.com/office/drawing/2014/main" id="{488BFA51-1D42-40C5-ABBB-688481FBFE95}"/>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0" name="Rectangle 7">
                <a:extLst>
                  <a:ext uri="{FF2B5EF4-FFF2-40B4-BE49-F238E27FC236}">
                    <a16:creationId xmlns:a16="http://schemas.microsoft.com/office/drawing/2014/main" id="{76417CFD-9E15-43E0-8378-A3DDB526BB0F}"/>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1" name="Rectangle 7">
                <a:extLst>
                  <a:ext uri="{FF2B5EF4-FFF2-40B4-BE49-F238E27FC236}">
                    <a16:creationId xmlns:a16="http://schemas.microsoft.com/office/drawing/2014/main" id="{84497077-9B9F-416A-B027-0B84F03BFB03}"/>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2" name="Rectangle 7">
                <a:extLst>
                  <a:ext uri="{FF2B5EF4-FFF2-40B4-BE49-F238E27FC236}">
                    <a16:creationId xmlns:a16="http://schemas.microsoft.com/office/drawing/2014/main" id="{E7EFB6A8-99B4-4332-AA02-37080F046837}"/>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3" name="Rectangle 7">
                <a:extLst>
                  <a:ext uri="{FF2B5EF4-FFF2-40B4-BE49-F238E27FC236}">
                    <a16:creationId xmlns:a16="http://schemas.microsoft.com/office/drawing/2014/main" id="{E83F562C-5600-4942-8615-D3E30779CB8A}"/>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4" name="Rectangle 7">
                <a:extLst>
                  <a:ext uri="{FF2B5EF4-FFF2-40B4-BE49-F238E27FC236}">
                    <a16:creationId xmlns:a16="http://schemas.microsoft.com/office/drawing/2014/main" id="{871BB820-96E0-4221-9046-A6E88FA90943}"/>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5" name="Rectangle 7">
                <a:extLst>
                  <a:ext uri="{FF2B5EF4-FFF2-40B4-BE49-F238E27FC236}">
                    <a16:creationId xmlns:a16="http://schemas.microsoft.com/office/drawing/2014/main" id="{5D5A2E21-6697-46A9-8EDF-372F02C7E607}"/>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6" name="Rectangle 7">
                <a:extLst>
                  <a:ext uri="{FF2B5EF4-FFF2-40B4-BE49-F238E27FC236}">
                    <a16:creationId xmlns:a16="http://schemas.microsoft.com/office/drawing/2014/main" id="{FA79C2BE-D304-45F1-8B3D-EED9C7752000}"/>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7" name="Rectangle 7">
                <a:extLst>
                  <a:ext uri="{FF2B5EF4-FFF2-40B4-BE49-F238E27FC236}">
                    <a16:creationId xmlns:a16="http://schemas.microsoft.com/office/drawing/2014/main" id="{28FDEDB9-85EF-46D3-B06E-658663D41A90}"/>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8" name="Rectangle 7">
                <a:extLst>
                  <a:ext uri="{FF2B5EF4-FFF2-40B4-BE49-F238E27FC236}">
                    <a16:creationId xmlns:a16="http://schemas.microsoft.com/office/drawing/2014/main" id="{47FDDCB5-5A8C-46FE-ADF7-4110BD2A293F}"/>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499" name="Grupo 498">
              <a:extLst>
                <a:ext uri="{FF2B5EF4-FFF2-40B4-BE49-F238E27FC236}">
                  <a16:creationId xmlns:a16="http://schemas.microsoft.com/office/drawing/2014/main" id="{175DE3D3-8187-49FC-8527-69B5FF1B6BC6}"/>
                </a:ext>
              </a:extLst>
            </p:cNvPr>
            <p:cNvGrpSpPr/>
            <p:nvPr userDrawn="1"/>
          </p:nvGrpSpPr>
          <p:grpSpPr>
            <a:xfrm>
              <a:off x="202027" y="3066424"/>
              <a:ext cx="5158453" cy="26112"/>
              <a:chOff x="202027" y="1840884"/>
              <a:chExt cx="5158453" cy="26112"/>
            </a:xfrm>
          </p:grpSpPr>
          <p:sp>
            <p:nvSpPr>
              <p:cNvPr id="500" name="Rectangle 7">
                <a:extLst>
                  <a:ext uri="{FF2B5EF4-FFF2-40B4-BE49-F238E27FC236}">
                    <a16:creationId xmlns:a16="http://schemas.microsoft.com/office/drawing/2014/main" id="{D8B8BA3E-EA1E-4F79-9ACE-30530E0ECB27}"/>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1" name="Rectangle 7">
                <a:extLst>
                  <a:ext uri="{FF2B5EF4-FFF2-40B4-BE49-F238E27FC236}">
                    <a16:creationId xmlns:a16="http://schemas.microsoft.com/office/drawing/2014/main" id="{1AD1CA02-7530-44B6-BDB9-4C64F26E1FDF}"/>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2" name="Rectangle 7">
                <a:extLst>
                  <a:ext uri="{FF2B5EF4-FFF2-40B4-BE49-F238E27FC236}">
                    <a16:creationId xmlns:a16="http://schemas.microsoft.com/office/drawing/2014/main" id="{BFBE35DA-1D5C-48B3-83ED-9FA0A128242B}"/>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3" name="Rectangle 7">
                <a:extLst>
                  <a:ext uri="{FF2B5EF4-FFF2-40B4-BE49-F238E27FC236}">
                    <a16:creationId xmlns:a16="http://schemas.microsoft.com/office/drawing/2014/main" id="{3BCA5F2A-6B80-4664-A7EF-E6ED99224E0C}"/>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4" name="Rectangle 7">
                <a:extLst>
                  <a:ext uri="{FF2B5EF4-FFF2-40B4-BE49-F238E27FC236}">
                    <a16:creationId xmlns:a16="http://schemas.microsoft.com/office/drawing/2014/main" id="{3A9383AD-962A-4EA8-96F4-CA332401456D}"/>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5" name="Rectangle 7">
                <a:extLst>
                  <a:ext uri="{FF2B5EF4-FFF2-40B4-BE49-F238E27FC236}">
                    <a16:creationId xmlns:a16="http://schemas.microsoft.com/office/drawing/2014/main" id="{4D2659CE-0706-407C-87C5-F321825E5FA6}"/>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6" name="Rectangle 7">
                <a:extLst>
                  <a:ext uri="{FF2B5EF4-FFF2-40B4-BE49-F238E27FC236}">
                    <a16:creationId xmlns:a16="http://schemas.microsoft.com/office/drawing/2014/main" id="{D324D8A4-B452-492C-96DD-93BECEB7C5D4}"/>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7" name="Rectangle 7">
                <a:extLst>
                  <a:ext uri="{FF2B5EF4-FFF2-40B4-BE49-F238E27FC236}">
                    <a16:creationId xmlns:a16="http://schemas.microsoft.com/office/drawing/2014/main" id="{726B40E3-AAB9-4065-BB17-F4C38C751DF1}"/>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8" name="Rectangle 7">
                <a:extLst>
                  <a:ext uri="{FF2B5EF4-FFF2-40B4-BE49-F238E27FC236}">
                    <a16:creationId xmlns:a16="http://schemas.microsoft.com/office/drawing/2014/main" id="{B4746128-E424-4D89-ACE4-908ACAC3B770}"/>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9" name="Rectangle 7">
                <a:extLst>
                  <a:ext uri="{FF2B5EF4-FFF2-40B4-BE49-F238E27FC236}">
                    <a16:creationId xmlns:a16="http://schemas.microsoft.com/office/drawing/2014/main" id="{32D9A421-A65E-490C-8903-BFA2D82AA8CE}"/>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0" name="Rectangle 7">
                <a:extLst>
                  <a:ext uri="{FF2B5EF4-FFF2-40B4-BE49-F238E27FC236}">
                    <a16:creationId xmlns:a16="http://schemas.microsoft.com/office/drawing/2014/main" id="{5999A11E-D441-49EE-B3D4-43CBC4665D23}"/>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1" name="Rectangle 7">
                <a:extLst>
                  <a:ext uri="{FF2B5EF4-FFF2-40B4-BE49-F238E27FC236}">
                    <a16:creationId xmlns:a16="http://schemas.microsoft.com/office/drawing/2014/main" id="{5BBCC728-D8E1-4A75-AB20-77266D6F0891}"/>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2" name="Rectangle 7">
                <a:extLst>
                  <a:ext uri="{FF2B5EF4-FFF2-40B4-BE49-F238E27FC236}">
                    <a16:creationId xmlns:a16="http://schemas.microsoft.com/office/drawing/2014/main" id="{E92999F1-D5C8-42CC-BCF4-406071E1B1C5}"/>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3" name="Rectangle 7">
                <a:extLst>
                  <a:ext uri="{FF2B5EF4-FFF2-40B4-BE49-F238E27FC236}">
                    <a16:creationId xmlns:a16="http://schemas.microsoft.com/office/drawing/2014/main" id="{6486882E-447D-4CC6-A76F-1C8AF502FF9E}"/>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4" name="Rectangle 7">
                <a:extLst>
                  <a:ext uri="{FF2B5EF4-FFF2-40B4-BE49-F238E27FC236}">
                    <a16:creationId xmlns:a16="http://schemas.microsoft.com/office/drawing/2014/main" id="{76AA701A-F1A7-43B2-B7A2-63F49262E26C}"/>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5" name="Rectangle 7">
                <a:extLst>
                  <a:ext uri="{FF2B5EF4-FFF2-40B4-BE49-F238E27FC236}">
                    <a16:creationId xmlns:a16="http://schemas.microsoft.com/office/drawing/2014/main" id="{70AB0B34-C953-4845-8DDE-7ADCC56D01AA}"/>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6" name="Rectangle 7">
                <a:extLst>
                  <a:ext uri="{FF2B5EF4-FFF2-40B4-BE49-F238E27FC236}">
                    <a16:creationId xmlns:a16="http://schemas.microsoft.com/office/drawing/2014/main" id="{F46B8B52-3F9A-402C-BE4E-48C9E3090210}"/>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7" name="Rectangle 7">
                <a:extLst>
                  <a:ext uri="{FF2B5EF4-FFF2-40B4-BE49-F238E27FC236}">
                    <a16:creationId xmlns:a16="http://schemas.microsoft.com/office/drawing/2014/main" id="{A8403514-663E-4182-B5D1-87D2902306FB}"/>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8" name="Rectangle 7">
                <a:extLst>
                  <a:ext uri="{FF2B5EF4-FFF2-40B4-BE49-F238E27FC236}">
                    <a16:creationId xmlns:a16="http://schemas.microsoft.com/office/drawing/2014/main" id="{BFBBDE67-92A7-46AE-A1D8-F90943A03563}"/>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9" name="Rectangle 7">
                <a:extLst>
                  <a:ext uri="{FF2B5EF4-FFF2-40B4-BE49-F238E27FC236}">
                    <a16:creationId xmlns:a16="http://schemas.microsoft.com/office/drawing/2014/main" id="{AFE256E1-6256-4ACF-AD6C-4D1FD1194F70}"/>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0" name="Rectangle 7">
                <a:extLst>
                  <a:ext uri="{FF2B5EF4-FFF2-40B4-BE49-F238E27FC236}">
                    <a16:creationId xmlns:a16="http://schemas.microsoft.com/office/drawing/2014/main" id="{F7233279-285C-444C-97B3-AA2975216FF8}"/>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1" name="Rectangle 7">
                <a:extLst>
                  <a:ext uri="{FF2B5EF4-FFF2-40B4-BE49-F238E27FC236}">
                    <a16:creationId xmlns:a16="http://schemas.microsoft.com/office/drawing/2014/main" id="{67FEAC49-D63B-4F52-8BD3-8803BCE1E2CE}"/>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522" name="Grupo 521">
              <a:extLst>
                <a:ext uri="{FF2B5EF4-FFF2-40B4-BE49-F238E27FC236}">
                  <a16:creationId xmlns:a16="http://schemas.microsoft.com/office/drawing/2014/main" id="{F5837892-51EE-415D-884B-FCA5D3C8E4CC}"/>
                </a:ext>
              </a:extLst>
            </p:cNvPr>
            <p:cNvGrpSpPr/>
            <p:nvPr userDrawn="1"/>
          </p:nvGrpSpPr>
          <p:grpSpPr>
            <a:xfrm>
              <a:off x="202027" y="3311532"/>
              <a:ext cx="5158453" cy="26112"/>
              <a:chOff x="202027" y="1840884"/>
              <a:chExt cx="5158453" cy="26112"/>
            </a:xfrm>
          </p:grpSpPr>
          <p:sp>
            <p:nvSpPr>
              <p:cNvPr id="523" name="Rectangle 7">
                <a:extLst>
                  <a:ext uri="{FF2B5EF4-FFF2-40B4-BE49-F238E27FC236}">
                    <a16:creationId xmlns:a16="http://schemas.microsoft.com/office/drawing/2014/main" id="{41C78AE2-05CC-4D6A-87D2-BD54B727A97C}"/>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 name="Rectangle 7">
                <a:extLst>
                  <a:ext uri="{FF2B5EF4-FFF2-40B4-BE49-F238E27FC236}">
                    <a16:creationId xmlns:a16="http://schemas.microsoft.com/office/drawing/2014/main" id="{4BE96E5D-A02B-44FE-9ACE-30F2172BB891}"/>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5" name="Rectangle 7">
                <a:extLst>
                  <a:ext uri="{FF2B5EF4-FFF2-40B4-BE49-F238E27FC236}">
                    <a16:creationId xmlns:a16="http://schemas.microsoft.com/office/drawing/2014/main" id="{3B4000C4-F79F-4140-AFF0-4CF0E79C5F7E}"/>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6" name="Rectangle 7">
                <a:extLst>
                  <a:ext uri="{FF2B5EF4-FFF2-40B4-BE49-F238E27FC236}">
                    <a16:creationId xmlns:a16="http://schemas.microsoft.com/office/drawing/2014/main" id="{658B9F16-5F8A-4A3D-80DC-1F75E96D958F}"/>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7" name="Rectangle 7">
                <a:extLst>
                  <a:ext uri="{FF2B5EF4-FFF2-40B4-BE49-F238E27FC236}">
                    <a16:creationId xmlns:a16="http://schemas.microsoft.com/office/drawing/2014/main" id="{1EC6D1DE-EDCD-486D-9D59-B91A02B2FA8D}"/>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 name="Rectangle 7">
                <a:extLst>
                  <a:ext uri="{FF2B5EF4-FFF2-40B4-BE49-F238E27FC236}">
                    <a16:creationId xmlns:a16="http://schemas.microsoft.com/office/drawing/2014/main" id="{D190C20C-B574-4A14-8AA9-B727B5F82864}"/>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9" name="Rectangle 7">
                <a:extLst>
                  <a:ext uri="{FF2B5EF4-FFF2-40B4-BE49-F238E27FC236}">
                    <a16:creationId xmlns:a16="http://schemas.microsoft.com/office/drawing/2014/main" id="{FFC52F44-7626-4623-B9FF-A71E61A96922}"/>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0" name="Rectangle 7">
                <a:extLst>
                  <a:ext uri="{FF2B5EF4-FFF2-40B4-BE49-F238E27FC236}">
                    <a16:creationId xmlns:a16="http://schemas.microsoft.com/office/drawing/2014/main" id="{6404DA72-95B1-4A25-8370-701A853F2DBF}"/>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1" name="Rectangle 7">
                <a:extLst>
                  <a:ext uri="{FF2B5EF4-FFF2-40B4-BE49-F238E27FC236}">
                    <a16:creationId xmlns:a16="http://schemas.microsoft.com/office/drawing/2014/main" id="{B6F5D79D-C3C2-462A-BF30-951B63A1A65F}"/>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2" name="Rectangle 7">
                <a:extLst>
                  <a:ext uri="{FF2B5EF4-FFF2-40B4-BE49-F238E27FC236}">
                    <a16:creationId xmlns:a16="http://schemas.microsoft.com/office/drawing/2014/main" id="{CC0BD507-4B1F-4206-AE27-292B730F4078}"/>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3" name="Rectangle 7">
                <a:extLst>
                  <a:ext uri="{FF2B5EF4-FFF2-40B4-BE49-F238E27FC236}">
                    <a16:creationId xmlns:a16="http://schemas.microsoft.com/office/drawing/2014/main" id="{3E7B05A6-30BD-4BF8-97C1-A5EF91D8E007}"/>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4" name="Rectangle 7">
                <a:extLst>
                  <a:ext uri="{FF2B5EF4-FFF2-40B4-BE49-F238E27FC236}">
                    <a16:creationId xmlns:a16="http://schemas.microsoft.com/office/drawing/2014/main" id="{EB46511E-3074-45AF-ACF7-952C89EA36E9}"/>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5" name="Rectangle 7">
                <a:extLst>
                  <a:ext uri="{FF2B5EF4-FFF2-40B4-BE49-F238E27FC236}">
                    <a16:creationId xmlns:a16="http://schemas.microsoft.com/office/drawing/2014/main" id="{DAC5506C-1BC0-4DBC-B375-EFE84B649F2A}"/>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6" name="Rectangle 7">
                <a:extLst>
                  <a:ext uri="{FF2B5EF4-FFF2-40B4-BE49-F238E27FC236}">
                    <a16:creationId xmlns:a16="http://schemas.microsoft.com/office/drawing/2014/main" id="{3AB066FA-4983-4F2E-B3EC-AA1F63087FA0}"/>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7" name="Rectangle 7">
                <a:extLst>
                  <a:ext uri="{FF2B5EF4-FFF2-40B4-BE49-F238E27FC236}">
                    <a16:creationId xmlns:a16="http://schemas.microsoft.com/office/drawing/2014/main" id="{B299F468-AADE-4336-B2ED-6E203F84467F}"/>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8" name="Rectangle 7">
                <a:extLst>
                  <a:ext uri="{FF2B5EF4-FFF2-40B4-BE49-F238E27FC236}">
                    <a16:creationId xmlns:a16="http://schemas.microsoft.com/office/drawing/2014/main" id="{E23BC4D2-BB7B-4F4A-B42F-488BA1B99536}"/>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9" name="Rectangle 7">
                <a:extLst>
                  <a:ext uri="{FF2B5EF4-FFF2-40B4-BE49-F238E27FC236}">
                    <a16:creationId xmlns:a16="http://schemas.microsoft.com/office/drawing/2014/main" id="{DCF73D80-4099-4FB8-8A42-3E06C60AEE6B}"/>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0" name="Rectangle 7">
                <a:extLst>
                  <a:ext uri="{FF2B5EF4-FFF2-40B4-BE49-F238E27FC236}">
                    <a16:creationId xmlns:a16="http://schemas.microsoft.com/office/drawing/2014/main" id="{68A982E9-B072-4C05-9D19-BA5E8C17EE4C}"/>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1" name="Rectangle 7">
                <a:extLst>
                  <a:ext uri="{FF2B5EF4-FFF2-40B4-BE49-F238E27FC236}">
                    <a16:creationId xmlns:a16="http://schemas.microsoft.com/office/drawing/2014/main" id="{A438DBEA-232A-458B-9A31-701BE76F9F7B}"/>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2" name="Rectangle 7">
                <a:extLst>
                  <a:ext uri="{FF2B5EF4-FFF2-40B4-BE49-F238E27FC236}">
                    <a16:creationId xmlns:a16="http://schemas.microsoft.com/office/drawing/2014/main" id="{79374CC3-4ADD-46FC-9384-0C1B77D0012C}"/>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3" name="Rectangle 7">
                <a:extLst>
                  <a:ext uri="{FF2B5EF4-FFF2-40B4-BE49-F238E27FC236}">
                    <a16:creationId xmlns:a16="http://schemas.microsoft.com/office/drawing/2014/main" id="{337B8D70-1F54-4A41-86D3-75D6D6080DDB}"/>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4" name="Rectangle 7">
                <a:extLst>
                  <a:ext uri="{FF2B5EF4-FFF2-40B4-BE49-F238E27FC236}">
                    <a16:creationId xmlns:a16="http://schemas.microsoft.com/office/drawing/2014/main" id="{3F4AD4EA-FC1E-4F1D-884E-2B86DF7897E7}"/>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545" name="Grupo 544">
              <a:extLst>
                <a:ext uri="{FF2B5EF4-FFF2-40B4-BE49-F238E27FC236}">
                  <a16:creationId xmlns:a16="http://schemas.microsoft.com/office/drawing/2014/main" id="{6032B9CF-D98E-4C5A-9397-BD1BED985432}"/>
                </a:ext>
              </a:extLst>
            </p:cNvPr>
            <p:cNvGrpSpPr/>
            <p:nvPr userDrawn="1"/>
          </p:nvGrpSpPr>
          <p:grpSpPr>
            <a:xfrm>
              <a:off x="202027" y="3556640"/>
              <a:ext cx="5158453" cy="26112"/>
              <a:chOff x="202027" y="1840884"/>
              <a:chExt cx="5158453" cy="26112"/>
            </a:xfrm>
          </p:grpSpPr>
          <p:sp>
            <p:nvSpPr>
              <p:cNvPr id="546" name="Rectangle 7">
                <a:extLst>
                  <a:ext uri="{FF2B5EF4-FFF2-40B4-BE49-F238E27FC236}">
                    <a16:creationId xmlns:a16="http://schemas.microsoft.com/office/drawing/2014/main" id="{89B451CA-AB58-43E6-892C-59361E81483C}"/>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7" name="Rectangle 7">
                <a:extLst>
                  <a:ext uri="{FF2B5EF4-FFF2-40B4-BE49-F238E27FC236}">
                    <a16:creationId xmlns:a16="http://schemas.microsoft.com/office/drawing/2014/main" id="{F71C13E6-AAEA-4037-AF8C-742EE979D4B4}"/>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8" name="Rectangle 7">
                <a:extLst>
                  <a:ext uri="{FF2B5EF4-FFF2-40B4-BE49-F238E27FC236}">
                    <a16:creationId xmlns:a16="http://schemas.microsoft.com/office/drawing/2014/main" id="{5108CB0C-8F80-4770-8897-057D317C1E41}"/>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9" name="Rectangle 7">
                <a:extLst>
                  <a:ext uri="{FF2B5EF4-FFF2-40B4-BE49-F238E27FC236}">
                    <a16:creationId xmlns:a16="http://schemas.microsoft.com/office/drawing/2014/main" id="{455D7828-D3DA-43C5-B7B8-527634730EE4}"/>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0" name="Rectangle 7">
                <a:extLst>
                  <a:ext uri="{FF2B5EF4-FFF2-40B4-BE49-F238E27FC236}">
                    <a16:creationId xmlns:a16="http://schemas.microsoft.com/office/drawing/2014/main" id="{D185BAF5-816E-4338-84FA-C3B85DB82711}"/>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1" name="Rectangle 7">
                <a:extLst>
                  <a:ext uri="{FF2B5EF4-FFF2-40B4-BE49-F238E27FC236}">
                    <a16:creationId xmlns:a16="http://schemas.microsoft.com/office/drawing/2014/main" id="{3778D476-E5F3-48B2-90AC-214C49C33FEE}"/>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2" name="Rectangle 7">
                <a:extLst>
                  <a:ext uri="{FF2B5EF4-FFF2-40B4-BE49-F238E27FC236}">
                    <a16:creationId xmlns:a16="http://schemas.microsoft.com/office/drawing/2014/main" id="{7D9647C3-4B6F-485F-A814-CC93D171B34C}"/>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3" name="Rectangle 7">
                <a:extLst>
                  <a:ext uri="{FF2B5EF4-FFF2-40B4-BE49-F238E27FC236}">
                    <a16:creationId xmlns:a16="http://schemas.microsoft.com/office/drawing/2014/main" id="{0F7E0373-AE18-46C5-8049-ACF9FAEB4263}"/>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4" name="Rectangle 7">
                <a:extLst>
                  <a:ext uri="{FF2B5EF4-FFF2-40B4-BE49-F238E27FC236}">
                    <a16:creationId xmlns:a16="http://schemas.microsoft.com/office/drawing/2014/main" id="{1CE83D45-B0A4-40E9-A310-50D50A7EE140}"/>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5" name="Rectangle 7">
                <a:extLst>
                  <a:ext uri="{FF2B5EF4-FFF2-40B4-BE49-F238E27FC236}">
                    <a16:creationId xmlns:a16="http://schemas.microsoft.com/office/drawing/2014/main" id="{6EE6EA2E-EFB2-452D-A9E1-A4DBACD4EDE0}"/>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6" name="Rectangle 7">
                <a:extLst>
                  <a:ext uri="{FF2B5EF4-FFF2-40B4-BE49-F238E27FC236}">
                    <a16:creationId xmlns:a16="http://schemas.microsoft.com/office/drawing/2014/main" id="{E6F604A7-08AD-44A5-99A6-108FDFE43896}"/>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7" name="Rectangle 7">
                <a:extLst>
                  <a:ext uri="{FF2B5EF4-FFF2-40B4-BE49-F238E27FC236}">
                    <a16:creationId xmlns:a16="http://schemas.microsoft.com/office/drawing/2014/main" id="{3EEC4F10-9985-46AF-863D-DFD7C2C2BC4A}"/>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8" name="Rectangle 7">
                <a:extLst>
                  <a:ext uri="{FF2B5EF4-FFF2-40B4-BE49-F238E27FC236}">
                    <a16:creationId xmlns:a16="http://schemas.microsoft.com/office/drawing/2014/main" id="{6D32534D-4B7A-4CAB-B8B8-A03F30DAA42D}"/>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9" name="Rectangle 7">
                <a:extLst>
                  <a:ext uri="{FF2B5EF4-FFF2-40B4-BE49-F238E27FC236}">
                    <a16:creationId xmlns:a16="http://schemas.microsoft.com/office/drawing/2014/main" id="{E3FAFB99-1059-4F02-AD1D-B33C91FAA856}"/>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0" name="Rectangle 7">
                <a:extLst>
                  <a:ext uri="{FF2B5EF4-FFF2-40B4-BE49-F238E27FC236}">
                    <a16:creationId xmlns:a16="http://schemas.microsoft.com/office/drawing/2014/main" id="{AA11A046-CBC7-4DF1-9287-73979701EE58}"/>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1" name="Rectangle 7">
                <a:extLst>
                  <a:ext uri="{FF2B5EF4-FFF2-40B4-BE49-F238E27FC236}">
                    <a16:creationId xmlns:a16="http://schemas.microsoft.com/office/drawing/2014/main" id="{5D20CF11-6D21-4825-8572-EC9E89A17712}"/>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2" name="Rectangle 7">
                <a:extLst>
                  <a:ext uri="{FF2B5EF4-FFF2-40B4-BE49-F238E27FC236}">
                    <a16:creationId xmlns:a16="http://schemas.microsoft.com/office/drawing/2014/main" id="{495DB269-7617-4114-8C34-CF4EAF23AE16}"/>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3" name="Rectangle 7">
                <a:extLst>
                  <a:ext uri="{FF2B5EF4-FFF2-40B4-BE49-F238E27FC236}">
                    <a16:creationId xmlns:a16="http://schemas.microsoft.com/office/drawing/2014/main" id="{A9C75812-3676-4C07-89C8-04965B08D530}"/>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4" name="Rectangle 7">
                <a:extLst>
                  <a:ext uri="{FF2B5EF4-FFF2-40B4-BE49-F238E27FC236}">
                    <a16:creationId xmlns:a16="http://schemas.microsoft.com/office/drawing/2014/main" id="{7E5EF297-F07B-41D9-B02A-5C78EAA4C068}"/>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5" name="Rectangle 7">
                <a:extLst>
                  <a:ext uri="{FF2B5EF4-FFF2-40B4-BE49-F238E27FC236}">
                    <a16:creationId xmlns:a16="http://schemas.microsoft.com/office/drawing/2014/main" id="{D321FD1A-C29F-46BD-980D-38DBF86AAF25}"/>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6" name="Rectangle 7">
                <a:extLst>
                  <a:ext uri="{FF2B5EF4-FFF2-40B4-BE49-F238E27FC236}">
                    <a16:creationId xmlns:a16="http://schemas.microsoft.com/office/drawing/2014/main" id="{BC093B8C-8E41-4980-8ED4-81AF1720ABA1}"/>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67" name="Rectangle 7">
                <a:extLst>
                  <a:ext uri="{FF2B5EF4-FFF2-40B4-BE49-F238E27FC236}">
                    <a16:creationId xmlns:a16="http://schemas.microsoft.com/office/drawing/2014/main" id="{A85C38EA-02BD-449F-A2CB-34E03F5DED3C}"/>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568" name="Grupo 567">
              <a:extLst>
                <a:ext uri="{FF2B5EF4-FFF2-40B4-BE49-F238E27FC236}">
                  <a16:creationId xmlns:a16="http://schemas.microsoft.com/office/drawing/2014/main" id="{A9A1A8BC-B2B3-416B-A5AC-A9D7D885F6B1}"/>
                </a:ext>
              </a:extLst>
            </p:cNvPr>
            <p:cNvGrpSpPr/>
            <p:nvPr userDrawn="1"/>
          </p:nvGrpSpPr>
          <p:grpSpPr>
            <a:xfrm>
              <a:off x="202027" y="3801748"/>
              <a:ext cx="5158453" cy="26112"/>
              <a:chOff x="202027" y="1840884"/>
              <a:chExt cx="5158453" cy="26112"/>
            </a:xfrm>
          </p:grpSpPr>
          <p:sp>
            <p:nvSpPr>
              <p:cNvPr id="569" name="Rectangle 7">
                <a:extLst>
                  <a:ext uri="{FF2B5EF4-FFF2-40B4-BE49-F238E27FC236}">
                    <a16:creationId xmlns:a16="http://schemas.microsoft.com/office/drawing/2014/main" id="{6B972C54-3883-404A-BD71-49D20BCE7D7A}"/>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0" name="Rectangle 7">
                <a:extLst>
                  <a:ext uri="{FF2B5EF4-FFF2-40B4-BE49-F238E27FC236}">
                    <a16:creationId xmlns:a16="http://schemas.microsoft.com/office/drawing/2014/main" id="{08B4F436-56BD-4403-B3FD-4FCB400010CB}"/>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1" name="Rectangle 7">
                <a:extLst>
                  <a:ext uri="{FF2B5EF4-FFF2-40B4-BE49-F238E27FC236}">
                    <a16:creationId xmlns:a16="http://schemas.microsoft.com/office/drawing/2014/main" id="{A4A12AF6-2951-4E97-9F7E-1C383E9A4738}"/>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2" name="Rectangle 7">
                <a:extLst>
                  <a:ext uri="{FF2B5EF4-FFF2-40B4-BE49-F238E27FC236}">
                    <a16:creationId xmlns:a16="http://schemas.microsoft.com/office/drawing/2014/main" id="{DD1387E2-BCB7-44C0-98DC-634B41C9E469}"/>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3" name="Rectangle 7">
                <a:extLst>
                  <a:ext uri="{FF2B5EF4-FFF2-40B4-BE49-F238E27FC236}">
                    <a16:creationId xmlns:a16="http://schemas.microsoft.com/office/drawing/2014/main" id="{56678BC6-D11A-4563-ABAE-15DC5DED5C2B}"/>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4" name="Rectangle 7">
                <a:extLst>
                  <a:ext uri="{FF2B5EF4-FFF2-40B4-BE49-F238E27FC236}">
                    <a16:creationId xmlns:a16="http://schemas.microsoft.com/office/drawing/2014/main" id="{B0A3848E-F722-460C-8914-EA495A198D2B}"/>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5" name="Rectangle 7">
                <a:extLst>
                  <a:ext uri="{FF2B5EF4-FFF2-40B4-BE49-F238E27FC236}">
                    <a16:creationId xmlns:a16="http://schemas.microsoft.com/office/drawing/2014/main" id="{B18512B4-65CA-44B4-8B3B-DCCF18A0C1B1}"/>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6" name="Rectangle 7">
                <a:extLst>
                  <a:ext uri="{FF2B5EF4-FFF2-40B4-BE49-F238E27FC236}">
                    <a16:creationId xmlns:a16="http://schemas.microsoft.com/office/drawing/2014/main" id="{7470CA69-881B-4036-B64A-242D2D0C55F6}"/>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7" name="Rectangle 7">
                <a:extLst>
                  <a:ext uri="{FF2B5EF4-FFF2-40B4-BE49-F238E27FC236}">
                    <a16:creationId xmlns:a16="http://schemas.microsoft.com/office/drawing/2014/main" id="{542555AA-98B6-4673-9E38-1AB64ACE6335}"/>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8" name="Rectangle 7">
                <a:extLst>
                  <a:ext uri="{FF2B5EF4-FFF2-40B4-BE49-F238E27FC236}">
                    <a16:creationId xmlns:a16="http://schemas.microsoft.com/office/drawing/2014/main" id="{38858F7A-6E3F-49BD-80CA-442A0496E4F2}"/>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79" name="Rectangle 7">
                <a:extLst>
                  <a:ext uri="{FF2B5EF4-FFF2-40B4-BE49-F238E27FC236}">
                    <a16:creationId xmlns:a16="http://schemas.microsoft.com/office/drawing/2014/main" id="{7F8E09F7-B668-401F-A6A4-897A20D63722}"/>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0" name="Rectangle 7">
                <a:extLst>
                  <a:ext uri="{FF2B5EF4-FFF2-40B4-BE49-F238E27FC236}">
                    <a16:creationId xmlns:a16="http://schemas.microsoft.com/office/drawing/2014/main" id="{6EE3149C-5A0C-4D27-B765-C1CC89B1DC3F}"/>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1" name="Rectangle 7">
                <a:extLst>
                  <a:ext uri="{FF2B5EF4-FFF2-40B4-BE49-F238E27FC236}">
                    <a16:creationId xmlns:a16="http://schemas.microsoft.com/office/drawing/2014/main" id="{349E38B5-B678-4413-8A13-27889FC0B27A}"/>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2" name="Rectangle 7">
                <a:extLst>
                  <a:ext uri="{FF2B5EF4-FFF2-40B4-BE49-F238E27FC236}">
                    <a16:creationId xmlns:a16="http://schemas.microsoft.com/office/drawing/2014/main" id="{CE860A07-4D37-40FD-BFE2-4F389A2FA282}"/>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3" name="Rectangle 7">
                <a:extLst>
                  <a:ext uri="{FF2B5EF4-FFF2-40B4-BE49-F238E27FC236}">
                    <a16:creationId xmlns:a16="http://schemas.microsoft.com/office/drawing/2014/main" id="{DFB9149C-E3C7-4524-B192-468DCADF55E9}"/>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4" name="Rectangle 7">
                <a:extLst>
                  <a:ext uri="{FF2B5EF4-FFF2-40B4-BE49-F238E27FC236}">
                    <a16:creationId xmlns:a16="http://schemas.microsoft.com/office/drawing/2014/main" id="{F740A86E-8DFA-4293-A52E-99C243EAEB5C}"/>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5" name="Rectangle 7">
                <a:extLst>
                  <a:ext uri="{FF2B5EF4-FFF2-40B4-BE49-F238E27FC236}">
                    <a16:creationId xmlns:a16="http://schemas.microsoft.com/office/drawing/2014/main" id="{9DB0E42D-8B70-4958-B1AB-CCC2E33EC768}"/>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6" name="Rectangle 7">
                <a:extLst>
                  <a:ext uri="{FF2B5EF4-FFF2-40B4-BE49-F238E27FC236}">
                    <a16:creationId xmlns:a16="http://schemas.microsoft.com/office/drawing/2014/main" id="{2CFC8EA2-C59F-4C48-B2DB-C0D9932AC290}"/>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7" name="Rectangle 7">
                <a:extLst>
                  <a:ext uri="{FF2B5EF4-FFF2-40B4-BE49-F238E27FC236}">
                    <a16:creationId xmlns:a16="http://schemas.microsoft.com/office/drawing/2014/main" id="{72B364AE-A269-4C45-A878-4000DB2F8F8B}"/>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8" name="Rectangle 7">
                <a:extLst>
                  <a:ext uri="{FF2B5EF4-FFF2-40B4-BE49-F238E27FC236}">
                    <a16:creationId xmlns:a16="http://schemas.microsoft.com/office/drawing/2014/main" id="{A7EED19C-0D6D-45B7-93C0-3E680529F2AC}"/>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89" name="Rectangle 7">
                <a:extLst>
                  <a:ext uri="{FF2B5EF4-FFF2-40B4-BE49-F238E27FC236}">
                    <a16:creationId xmlns:a16="http://schemas.microsoft.com/office/drawing/2014/main" id="{69A5E243-1252-4285-9FD1-A8608BB8BFF4}"/>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0" name="Rectangle 7">
                <a:extLst>
                  <a:ext uri="{FF2B5EF4-FFF2-40B4-BE49-F238E27FC236}">
                    <a16:creationId xmlns:a16="http://schemas.microsoft.com/office/drawing/2014/main" id="{374689A0-D452-45B4-84AC-42AB30520374}"/>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591" name="Grupo 590">
              <a:extLst>
                <a:ext uri="{FF2B5EF4-FFF2-40B4-BE49-F238E27FC236}">
                  <a16:creationId xmlns:a16="http://schemas.microsoft.com/office/drawing/2014/main" id="{2A40BD2D-8979-4981-B786-F3541DAE5B99}"/>
                </a:ext>
              </a:extLst>
            </p:cNvPr>
            <p:cNvGrpSpPr/>
            <p:nvPr userDrawn="1"/>
          </p:nvGrpSpPr>
          <p:grpSpPr>
            <a:xfrm>
              <a:off x="202027" y="4046856"/>
              <a:ext cx="5158453" cy="26112"/>
              <a:chOff x="202027" y="1840884"/>
              <a:chExt cx="5158453" cy="26112"/>
            </a:xfrm>
          </p:grpSpPr>
          <p:sp>
            <p:nvSpPr>
              <p:cNvPr id="592" name="Rectangle 7">
                <a:extLst>
                  <a:ext uri="{FF2B5EF4-FFF2-40B4-BE49-F238E27FC236}">
                    <a16:creationId xmlns:a16="http://schemas.microsoft.com/office/drawing/2014/main" id="{6C186A40-5B24-4C52-9889-CDD6131835E7}"/>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3" name="Rectangle 7">
                <a:extLst>
                  <a:ext uri="{FF2B5EF4-FFF2-40B4-BE49-F238E27FC236}">
                    <a16:creationId xmlns:a16="http://schemas.microsoft.com/office/drawing/2014/main" id="{89A138A0-5EEC-4A96-8940-9CE6F9F3A5CD}"/>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4" name="Rectangle 7">
                <a:extLst>
                  <a:ext uri="{FF2B5EF4-FFF2-40B4-BE49-F238E27FC236}">
                    <a16:creationId xmlns:a16="http://schemas.microsoft.com/office/drawing/2014/main" id="{AF53CB21-60D3-4720-B73B-68EA02BDB257}"/>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5" name="Rectangle 7">
                <a:extLst>
                  <a:ext uri="{FF2B5EF4-FFF2-40B4-BE49-F238E27FC236}">
                    <a16:creationId xmlns:a16="http://schemas.microsoft.com/office/drawing/2014/main" id="{5DDD9FFD-6CF5-49B6-95C4-764B2561C5AB}"/>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6" name="Rectangle 7">
                <a:extLst>
                  <a:ext uri="{FF2B5EF4-FFF2-40B4-BE49-F238E27FC236}">
                    <a16:creationId xmlns:a16="http://schemas.microsoft.com/office/drawing/2014/main" id="{916B17DB-FBD7-4130-B9B1-6E783B7DBC3E}"/>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7" name="Rectangle 7">
                <a:extLst>
                  <a:ext uri="{FF2B5EF4-FFF2-40B4-BE49-F238E27FC236}">
                    <a16:creationId xmlns:a16="http://schemas.microsoft.com/office/drawing/2014/main" id="{E4C5D780-C9C1-4EB2-AE0C-71B91036A435}"/>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8" name="Rectangle 7">
                <a:extLst>
                  <a:ext uri="{FF2B5EF4-FFF2-40B4-BE49-F238E27FC236}">
                    <a16:creationId xmlns:a16="http://schemas.microsoft.com/office/drawing/2014/main" id="{758BAADA-98FC-478A-8954-4214CC04F167}"/>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99" name="Rectangle 7">
                <a:extLst>
                  <a:ext uri="{FF2B5EF4-FFF2-40B4-BE49-F238E27FC236}">
                    <a16:creationId xmlns:a16="http://schemas.microsoft.com/office/drawing/2014/main" id="{F7C3BD09-ABA9-456E-8BE3-99F307E1ECF6}"/>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0" name="Rectangle 7">
                <a:extLst>
                  <a:ext uri="{FF2B5EF4-FFF2-40B4-BE49-F238E27FC236}">
                    <a16:creationId xmlns:a16="http://schemas.microsoft.com/office/drawing/2014/main" id="{747337DD-BC04-4DC5-ADA1-9CC01D495CAF}"/>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1" name="Rectangle 7">
                <a:extLst>
                  <a:ext uri="{FF2B5EF4-FFF2-40B4-BE49-F238E27FC236}">
                    <a16:creationId xmlns:a16="http://schemas.microsoft.com/office/drawing/2014/main" id="{2371C111-15E3-4FBA-83DA-28DE840AD755}"/>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2" name="Rectangle 7">
                <a:extLst>
                  <a:ext uri="{FF2B5EF4-FFF2-40B4-BE49-F238E27FC236}">
                    <a16:creationId xmlns:a16="http://schemas.microsoft.com/office/drawing/2014/main" id="{6A4A7080-8E09-4C3B-A7EE-141977C3BB29}"/>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3" name="Rectangle 7">
                <a:extLst>
                  <a:ext uri="{FF2B5EF4-FFF2-40B4-BE49-F238E27FC236}">
                    <a16:creationId xmlns:a16="http://schemas.microsoft.com/office/drawing/2014/main" id="{E4C2BD71-B42D-41AC-9F29-9145F75E60F2}"/>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4" name="Rectangle 7">
                <a:extLst>
                  <a:ext uri="{FF2B5EF4-FFF2-40B4-BE49-F238E27FC236}">
                    <a16:creationId xmlns:a16="http://schemas.microsoft.com/office/drawing/2014/main" id="{609E9BCB-3B31-4F74-8697-FF4E4504DCEF}"/>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5" name="Rectangle 7">
                <a:extLst>
                  <a:ext uri="{FF2B5EF4-FFF2-40B4-BE49-F238E27FC236}">
                    <a16:creationId xmlns:a16="http://schemas.microsoft.com/office/drawing/2014/main" id="{BF52F118-B7B1-44A5-837F-0B9B9A4972C0}"/>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6" name="Rectangle 7">
                <a:extLst>
                  <a:ext uri="{FF2B5EF4-FFF2-40B4-BE49-F238E27FC236}">
                    <a16:creationId xmlns:a16="http://schemas.microsoft.com/office/drawing/2014/main" id="{2CC09B0F-77FD-4478-9F24-B9D48D164973}"/>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7" name="Rectangle 7">
                <a:extLst>
                  <a:ext uri="{FF2B5EF4-FFF2-40B4-BE49-F238E27FC236}">
                    <a16:creationId xmlns:a16="http://schemas.microsoft.com/office/drawing/2014/main" id="{E2E4317A-F11E-4E55-A72F-055A70B063DB}"/>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8" name="Rectangle 7">
                <a:extLst>
                  <a:ext uri="{FF2B5EF4-FFF2-40B4-BE49-F238E27FC236}">
                    <a16:creationId xmlns:a16="http://schemas.microsoft.com/office/drawing/2014/main" id="{7E2502EC-F26D-42A7-B5A5-329F411A56EB}"/>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09" name="Rectangle 7">
                <a:extLst>
                  <a:ext uri="{FF2B5EF4-FFF2-40B4-BE49-F238E27FC236}">
                    <a16:creationId xmlns:a16="http://schemas.microsoft.com/office/drawing/2014/main" id="{C8F3F21A-A19F-4532-946C-8F6FA020EF83}"/>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0" name="Rectangle 7">
                <a:extLst>
                  <a:ext uri="{FF2B5EF4-FFF2-40B4-BE49-F238E27FC236}">
                    <a16:creationId xmlns:a16="http://schemas.microsoft.com/office/drawing/2014/main" id="{281DC2D1-1CD4-4EFA-9C59-563B573AF8BB}"/>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1" name="Rectangle 7">
                <a:extLst>
                  <a:ext uri="{FF2B5EF4-FFF2-40B4-BE49-F238E27FC236}">
                    <a16:creationId xmlns:a16="http://schemas.microsoft.com/office/drawing/2014/main" id="{FF24B3A6-219E-43EA-BCC7-FB4E8468238C}"/>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2" name="Rectangle 7">
                <a:extLst>
                  <a:ext uri="{FF2B5EF4-FFF2-40B4-BE49-F238E27FC236}">
                    <a16:creationId xmlns:a16="http://schemas.microsoft.com/office/drawing/2014/main" id="{DFA0AAA8-E358-4EFD-BB1A-5F7DCA85F3B6}"/>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3" name="Rectangle 7">
                <a:extLst>
                  <a:ext uri="{FF2B5EF4-FFF2-40B4-BE49-F238E27FC236}">
                    <a16:creationId xmlns:a16="http://schemas.microsoft.com/office/drawing/2014/main" id="{5A1E79EC-A111-404D-AD50-F874820DF233}"/>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614" name="Grupo 613">
              <a:extLst>
                <a:ext uri="{FF2B5EF4-FFF2-40B4-BE49-F238E27FC236}">
                  <a16:creationId xmlns:a16="http://schemas.microsoft.com/office/drawing/2014/main" id="{14238136-9D19-4B47-90F6-B072FEE0DDE6}"/>
                </a:ext>
              </a:extLst>
            </p:cNvPr>
            <p:cNvGrpSpPr/>
            <p:nvPr userDrawn="1"/>
          </p:nvGrpSpPr>
          <p:grpSpPr>
            <a:xfrm>
              <a:off x="202027" y="4291964"/>
              <a:ext cx="5158453" cy="26112"/>
              <a:chOff x="202027" y="1840884"/>
              <a:chExt cx="5158453" cy="26112"/>
            </a:xfrm>
          </p:grpSpPr>
          <p:sp>
            <p:nvSpPr>
              <p:cNvPr id="615" name="Rectangle 7">
                <a:extLst>
                  <a:ext uri="{FF2B5EF4-FFF2-40B4-BE49-F238E27FC236}">
                    <a16:creationId xmlns:a16="http://schemas.microsoft.com/office/drawing/2014/main" id="{4BC665E6-0E3E-41F9-BE92-6897CEA5C102}"/>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6" name="Rectangle 7">
                <a:extLst>
                  <a:ext uri="{FF2B5EF4-FFF2-40B4-BE49-F238E27FC236}">
                    <a16:creationId xmlns:a16="http://schemas.microsoft.com/office/drawing/2014/main" id="{B45541C4-C6F5-4C69-9FA5-699536D834A6}"/>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7" name="Rectangle 7">
                <a:extLst>
                  <a:ext uri="{FF2B5EF4-FFF2-40B4-BE49-F238E27FC236}">
                    <a16:creationId xmlns:a16="http://schemas.microsoft.com/office/drawing/2014/main" id="{EA240F1F-6905-43BE-A1ED-D106CDFBFF74}"/>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8" name="Rectangle 7">
                <a:extLst>
                  <a:ext uri="{FF2B5EF4-FFF2-40B4-BE49-F238E27FC236}">
                    <a16:creationId xmlns:a16="http://schemas.microsoft.com/office/drawing/2014/main" id="{E7A63A7F-9167-488C-87AB-C5C716664232}"/>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19" name="Rectangle 7">
                <a:extLst>
                  <a:ext uri="{FF2B5EF4-FFF2-40B4-BE49-F238E27FC236}">
                    <a16:creationId xmlns:a16="http://schemas.microsoft.com/office/drawing/2014/main" id="{D7475F92-07D2-4D60-934B-C331AF908E82}"/>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0" name="Rectangle 7">
                <a:extLst>
                  <a:ext uri="{FF2B5EF4-FFF2-40B4-BE49-F238E27FC236}">
                    <a16:creationId xmlns:a16="http://schemas.microsoft.com/office/drawing/2014/main" id="{745330ED-01C6-4E5A-8104-1A4F100C8171}"/>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1" name="Rectangle 7">
                <a:extLst>
                  <a:ext uri="{FF2B5EF4-FFF2-40B4-BE49-F238E27FC236}">
                    <a16:creationId xmlns:a16="http://schemas.microsoft.com/office/drawing/2014/main" id="{28D55232-FB52-407C-8110-3B685097A241}"/>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2" name="Rectangle 7">
                <a:extLst>
                  <a:ext uri="{FF2B5EF4-FFF2-40B4-BE49-F238E27FC236}">
                    <a16:creationId xmlns:a16="http://schemas.microsoft.com/office/drawing/2014/main" id="{4C4FC0C8-60F0-4B72-AA98-5174637C0366}"/>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3" name="Rectangle 7">
                <a:extLst>
                  <a:ext uri="{FF2B5EF4-FFF2-40B4-BE49-F238E27FC236}">
                    <a16:creationId xmlns:a16="http://schemas.microsoft.com/office/drawing/2014/main" id="{6484A97C-3DB3-4033-BB08-80316B3CDECE}"/>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4" name="Rectangle 7">
                <a:extLst>
                  <a:ext uri="{FF2B5EF4-FFF2-40B4-BE49-F238E27FC236}">
                    <a16:creationId xmlns:a16="http://schemas.microsoft.com/office/drawing/2014/main" id="{54BFDDB0-3316-42CD-9EDF-25E6604C13C2}"/>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5" name="Rectangle 7">
                <a:extLst>
                  <a:ext uri="{FF2B5EF4-FFF2-40B4-BE49-F238E27FC236}">
                    <a16:creationId xmlns:a16="http://schemas.microsoft.com/office/drawing/2014/main" id="{A61437CF-47D4-4F77-85AC-D8469C356E5F}"/>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6" name="Rectangle 7">
                <a:extLst>
                  <a:ext uri="{FF2B5EF4-FFF2-40B4-BE49-F238E27FC236}">
                    <a16:creationId xmlns:a16="http://schemas.microsoft.com/office/drawing/2014/main" id="{4123A8A2-BC7D-44E8-99CB-6F7ED1AF8C7C}"/>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7" name="Rectangle 7">
                <a:extLst>
                  <a:ext uri="{FF2B5EF4-FFF2-40B4-BE49-F238E27FC236}">
                    <a16:creationId xmlns:a16="http://schemas.microsoft.com/office/drawing/2014/main" id="{C3B76515-5AE5-4BE2-B7AB-1280B3171916}"/>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8" name="Rectangle 7">
                <a:extLst>
                  <a:ext uri="{FF2B5EF4-FFF2-40B4-BE49-F238E27FC236}">
                    <a16:creationId xmlns:a16="http://schemas.microsoft.com/office/drawing/2014/main" id="{D91A0F59-5340-4941-A834-16644BC3B62C}"/>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29" name="Rectangle 7">
                <a:extLst>
                  <a:ext uri="{FF2B5EF4-FFF2-40B4-BE49-F238E27FC236}">
                    <a16:creationId xmlns:a16="http://schemas.microsoft.com/office/drawing/2014/main" id="{26AF18E3-A719-4D14-B59C-316FD8E70284}"/>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0" name="Rectangle 7">
                <a:extLst>
                  <a:ext uri="{FF2B5EF4-FFF2-40B4-BE49-F238E27FC236}">
                    <a16:creationId xmlns:a16="http://schemas.microsoft.com/office/drawing/2014/main" id="{A0A1785D-7CAE-4AF6-8167-E8036FD179DD}"/>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1" name="Rectangle 7">
                <a:extLst>
                  <a:ext uri="{FF2B5EF4-FFF2-40B4-BE49-F238E27FC236}">
                    <a16:creationId xmlns:a16="http://schemas.microsoft.com/office/drawing/2014/main" id="{784B9E0E-2018-4239-A2B9-8FFD7200C4FF}"/>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2" name="Rectangle 7">
                <a:extLst>
                  <a:ext uri="{FF2B5EF4-FFF2-40B4-BE49-F238E27FC236}">
                    <a16:creationId xmlns:a16="http://schemas.microsoft.com/office/drawing/2014/main" id="{0B79F4CE-2A89-47D4-A7BC-F649F946DE82}"/>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3" name="Rectangle 7">
                <a:extLst>
                  <a:ext uri="{FF2B5EF4-FFF2-40B4-BE49-F238E27FC236}">
                    <a16:creationId xmlns:a16="http://schemas.microsoft.com/office/drawing/2014/main" id="{4F3FBCAA-7888-400A-8C9F-64E1CEB20CDF}"/>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4" name="Rectangle 7">
                <a:extLst>
                  <a:ext uri="{FF2B5EF4-FFF2-40B4-BE49-F238E27FC236}">
                    <a16:creationId xmlns:a16="http://schemas.microsoft.com/office/drawing/2014/main" id="{787232D3-E1F7-4D84-A9C6-8ABAC3EB7C11}"/>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5" name="Rectangle 7">
                <a:extLst>
                  <a:ext uri="{FF2B5EF4-FFF2-40B4-BE49-F238E27FC236}">
                    <a16:creationId xmlns:a16="http://schemas.microsoft.com/office/drawing/2014/main" id="{52FEED97-DCC0-4AA0-881C-F73CD09FCE0B}"/>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6" name="Rectangle 7">
                <a:extLst>
                  <a:ext uri="{FF2B5EF4-FFF2-40B4-BE49-F238E27FC236}">
                    <a16:creationId xmlns:a16="http://schemas.microsoft.com/office/drawing/2014/main" id="{04450250-E133-4A4A-A343-1790D9A208FC}"/>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637" name="Grupo 636">
              <a:extLst>
                <a:ext uri="{FF2B5EF4-FFF2-40B4-BE49-F238E27FC236}">
                  <a16:creationId xmlns:a16="http://schemas.microsoft.com/office/drawing/2014/main" id="{9AE63D7E-5FFD-4360-B3A6-B226B0CCE491}"/>
                </a:ext>
              </a:extLst>
            </p:cNvPr>
            <p:cNvGrpSpPr/>
            <p:nvPr userDrawn="1"/>
          </p:nvGrpSpPr>
          <p:grpSpPr>
            <a:xfrm>
              <a:off x="202027" y="4537072"/>
              <a:ext cx="5158453" cy="26112"/>
              <a:chOff x="202027" y="1840884"/>
              <a:chExt cx="5158453" cy="26112"/>
            </a:xfrm>
          </p:grpSpPr>
          <p:sp>
            <p:nvSpPr>
              <p:cNvPr id="638" name="Rectangle 7">
                <a:extLst>
                  <a:ext uri="{FF2B5EF4-FFF2-40B4-BE49-F238E27FC236}">
                    <a16:creationId xmlns:a16="http://schemas.microsoft.com/office/drawing/2014/main" id="{1FADF621-0B78-4481-8DC9-DE2080609A75}"/>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39" name="Rectangle 7">
                <a:extLst>
                  <a:ext uri="{FF2B5EF4-FFF2-40B4-BE49-F238E27FC236}">
                    <a16:creationId xmlns:a16="http://schemas.microsoft.com/office/drawing/2014/main" id="{76F90187-0ADA-4965-91EB-D9E975B59357}"/>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0" name="Rectangle 7">
                <a:extLst>
                  <a:ext uri="{FF2B5EF4-FFF2-40B4-BE49-F238E27FC236}">
                    <a16:creationId xmlns:a16="http://schemas.microsoft.com/office/drawing/2014/main" id="{A493BBCF-FB2C-47F0-B4AA-21EF4ADEC6CE}"/>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1" name="Rectangle 7">
                <a:extLst>
                  <a:ext uri="{FF2B5EF4-FFF2-40B4-BE49-F238E27FC236}">
                    <a16:creationId xmlns:a16="http://schemas.microsoft.com/office/drawing/2014/main" id="{067FBE44-D940-4C70-8CEE-73EC9AC23F90}"/>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2" name="Rectangle 7">
                <a:extLst>
                  <a:ext uri="{FF2B5EF4-FFF2-40B4-BE49-F238E27FC236}">
                    <a16:creationId xmlns:a16="http://schemas.microsoft.com/office/drawing/2014/main" id="{8EE0AA60-06BD-4847-9CC5-E86AC76C22AA}"/>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3" name="Rectangle 7">
                <a:extLst>
                  <a:ext uri="{FF2B5EF4-FFF2-40B4-BE49-F238E27FC236}">
                    <a16:creationId xmlns:a16="http://schemas.microsoft.com/office/drawing/2014/main" id="{484665F8-105E-44B0-8783-B162D687D416}"/>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4" name="Rectangle 7">
                <a:extLst>
                  <a:ext uri="{FF2B5EF4-FFF2-40B4-BE49-F238E27FC236}">
                    <a16:creationId xmlns:a16="http://schemas.microsoft.com/office/drawing/2014/main" id="{4E1831A3-E27A-4235-914F-4A6DC5AAE96D}"/>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5" name="Rectangle 7">
                <a:extLst>
                  <a:ext uri="{FF2B5EF4-FFF2-40B4-BE49-F238E27FC236}">
                    <a16:creationId xmlns:a16="http://schemas.microsoft.com/office/drawing/2014/main" id="{A5A08DC3-A1DD-4B69-AD0B-E8FCB06CC774}"/>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6" name="Rectangle 7">
                <a:extLst>
                  <a:ext uri="{FF2B5EF4-FFF2-40B4-BE49-F238E27FC236}">
                    <a16:creationId xmlns:a16="http://schemas.microsoft.com/office/drawing/2014/main" id="{DE1826A4-0C07-4A51-886A-6FC9149E1448}"/>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7" name="Rectangle 7">
                <a:extLst>
                  <a:ext uri="{FF2B5EF4-FFF2-40B4-BE49-F238E27FC236}">
                    <a16:creationId xmlns:a16="http://schemas.microsoft.com/office/drawing/2014/main" id="{D08CFFD5-3E59-42A5-AD76-9EF57F666F16}"/>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8" name="Rectangle 7">
                <a:extLst>
                  <a:ext uri="{FF2B5EF4-FFF2-40B4-BE49-F238E27FC236}">
                    <a16:creationId xmlns:a16="http://schemas.microsoft.com/office/drawing/2014/main" id="{F7AB9618-403C-418B-B5C8-62155BA8EB2F}"/>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49" name="Rectangle 7">
                <a:extLst>
                  <a:ext uri="{FF2B5EF4-FFF2-40B4-BE49-F238E27FC236}">
                    <a16:creationId xmlns:a16="http://schemas.microsoft.com/office/drawing/2014/main" id="{0E099A8B-F263-4537-9D8C-A7642D15649D}"/>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0" name="Rectangle 7">
                <a:extLst>
                  <a:ext uri="{FF2B5EF4-FFF2-40B4-BE49-F238E27FC236}">
                    <a16:creationId xmlns:a16="http://schemas.microsoft.com/office/drawing/2014/main" id="{B37BABAB-4FFA-413D-81F7-320EAD174FA3}"/>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1" name="Rectangle 7">
                <a:extLst>
                  <a:ext uri="{FF2B5EF4-FFF2-40B4-BE49-F238E27FC236}">
                    <a16:creationId xmlns:a16="http://schemas.microsoft.com/office/drawing/2014/main" id="{A79D6150-DA26-4679-87A4-21FE2788C572}"/>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2" name="Rectangle 7">
                <a:extLst>
                  <a:ext uri="{FF2B5EF4-FFF2-40B4-BE49-F238E27FC236}">
                    <a16:creationId xmlns:a16="http://schemas.microsoft.com/office/drawing/2014/main" id="{2E2E3FDF-AE42-48EC-A6B5-11572D3C2AFC}"/>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3" name="Rectangle 7">
                <a:extLst>
                  <a:ext uri="{FF2B5EF4-FFF2-40B4-BE49-F238E27FC236}">
                    <a16:creationId xmlns:a16="http://schemas.microsoft.com/office/drawing/2014/main" id="{2E57A825-26E4-40B2-95BA-FF4A6BC58FD4}"/>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4" name="Rectangle 7">
                <a:extLst>
                  <a:ext uri="{FF2B5EF4-FFF2-40B4-BE49-F238E27FC236}">
                    <a16:creationId xmlns:a16="http://schemas.microsoft.com/office/drawing/2014/main" id="{94101E5F-3DC6-45B0-9C38-26F6CF719DA5}"/>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5" name="Rectangle 7">
                <a:extLst>
                  <a:ext uri="{FF2B5EF4-FFF2-40B4-BE49-F238E27FC236}">
                    <a16:creationId xmlns:a16="http://schemas.microsoft.com/office/drawing/2014/main" id="{42B4C907-76A4-4B13-AF18-DB43EB6633A4}"/>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6" name="Rectangle 7">
                <a:extLst>
                  <a:ext uri="{FF2B5EF4-FFF2-40B4-BE49-F238E27FC236}">
                    <a16:creationId xmlns:a16="http://schemas.microsoft.com/office/drawing/2014/main" id="{8C8E53F2-8E0A-4E11-89F3-AED84BEFC7AB}"/>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7" name="Rectangle 7">
                <a:extLst>
                  <a:ext uri="{FF2B5EF4-FFF2-40B4-BE49-F238E27FC236}">
                    <a16:creationId xmlns:a16="http://schemas.microsoft.com/office/drawing/2014/main" id="{5D016B21-0883-4200-A6C6-0B9DC9B637EB}"/>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8" name="Rectangle 7">
                <a:extLst>
                  <a:ext uri="{FF2B5EF4-FFF2-40B4-BE49-F238E27FC236}">
                    <a16:creationId xmlns:a16="http://schemas.microsoft.com/office/drawing/2014/main" id="{0CA71440-D743-43AE-8FC7-5FD983C3CDEF}"/>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59" name="Rectangle 7">
                <a:extLst>
                  <a:ext uri="{FF2B5EF4-FFF2-40B4-BE49-F238E27FC236}">
                    <a16:creationId xmlns:a16="http://schemas.microsoft.com/office/drawing/2014/main" id="{30604007-BE02-4D46-B19E-DFA64320A95B}"/>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660" name="Grupo 659">
              <a:extLst>
                <a:ext uri="{FF2B5EF4-FFF2-40B4-BE49-F238E27FC236}">
                  <a16:creationId xmlns:a16="http://schemas.microsoft.com/office/drawing/2014/main" id="{2CE988D7-7E3B-4310-8D9B-7A20ACBE7E0E}"/>
                </a:ext>
              </a:extLst>
            </p:cNvPr>
            <p:cNvGrpSpPr/>
            <p:nvPr userDrawn="1"/>
          </p:nvGrpSpPr>
          <p:grpSpPr>
            <a:xfrm>
              <a:off x="202027" y="4782180"/>
              <a:ext cx="5158453" cy="26112"/>
              <a:chOff x="202027" y="1840884"/>
              <a:chExt cx="5158453" cy="26112"/>
            </a:xfrm>
          </p:grpSpPr>
          <p:sp>
            <p:nvSpPr>
              <p:cNvPr id="661" name="Rectangle 7">
                <a:extLst>
                  <a:ext uri="{FF2B5EF4-FFF2-40B4-BE49-F238E27FC236}">
                    <a16:creationId xmlns:a16="http://schemas.microsoft.com/office/drawing/2014/main" id="{50ED73DE-ECE9-4B03-8148-3C9A6F091645}"/>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2" name="Rectangle 7">
                <a:extLst>
                  <a:ext uri="{FF2B5EF4-FFF2-40B4-BE49-F238E27FC236}">
                    <a16:creationId xmlns:a16="http://schemas.microsoft.com/office/drawing/2014/main" id="{8DAEBB87-3A6B-4AC8-8B66-1E4615F512B6}"/>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3" name="Rectangle 7">
                <a:extLst>
                  <a:ext uri="{FF2B5EF4-FFF2-40B4-BE49-F238E27FC236}">
                    <a16:creationId xmlns:a16="http://schemas.microsoft.com/office/drawing/2014/main" id="{941F61FF-33E5-4BB4-99DD-4123BCA94128}"/>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4" name="Rectangle 7">
                <a:extLst>
                  <a:ext uri="{FF2B5EF4-FFF2-40B4-BE49-F238E27FC236}">
                    <a16:creationId xmlns:a16="http://schemas.microsoft.com/office/drawing/2014/main" id="{A6F0CB5B-1552-4EB0-8052-39AE69E21BD2}"/>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5" name="Rectangle 7">
                <a:extLst>
                  <a:ext uri="{FF2B5EF4-FFF2-40B4-BE49-F238E27FC236}">
                    <a16:creationId xmlns:a16="http://schemas.microsoft.com/office/drawing/2014/main" id="{314FE2C9-A9BB-4C1E-9D41-727ECC5D8D97}"/>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6" name="Rectangle 7">
                <a:extLst>
                  <a:ext uri="{FF2B5EF4-FFF2-40B4-BE49-F238E27FC236}">
                    <a16:creationId xmlns:a16="http://schemas.microsoft.com/office/drawing/2014/main" id="{B78A4D86-9882-4CBB-94DB-3AF0EE6932A5}"/>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7" name="Rectangle 7">
                <a:extLst>
                  <a:ext uri="{FF2B5EF4-FFF2-40B4-BE49-F238E27FC236}">
                    <a16:creationId xmlns:a16="http://schemas.microsoft.com/office/drawing/2014/main" id="{DB57B20D-F492-42B2-A431-0B159414BF30}"/>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8" name="Rectangle 7">
                <a:extLst>
                  <a:ext uri="{FF2B5EF4-FFF2-40B4-BE49-F238E27FC236}">
                    <a16:creationId xmlns:a16="http://schemas.microsoft.com/office/drawing/2014/main" id="{FD1243DC-1823-4A6A-A7A9-A219C85A0C8C}"/>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69" name="Rectangle 7">
                <a:extLst>
                  <a:ext uri="{FF2B5EF4-FFF2-40B4-BE49-F238E27FC236}">
                    <a16:creationId xmlns:a16="http://schemas.microsoft.com/office/drawing/2014/main" id="{FBB47AC2-C20A-4DAD-8096-FD92CA892B9C}"/>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0" name="Rectangle 7">
                <a:extLst>
                  <a:ext uri="{FF2B5EF4-FFF2-40B4-BE49-F238E27FC236}">
                    <a16:creationId xmlns:a16="http://schemas.microsoft.com/office/drawing/2014/main" id="{3D24A387-82E2-44F5-92BD-B9C3D71D8DC8}"/>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1" name="Rectangle 7">
                <a:extLst>
                  <a:ext uri="{FF2B5EF4-FFF2-40B4-BE49-F238E27FC236}">
                    <a16:creationId xmlns:a16="http://schemas.microsoft.com/office/drawing/2014/main" id="{E26BF838-F02D-40A8-BE78-B458A4D588C6}"/>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2" name="Rectangle 7">
                <a:extLst>
                  <a:ext uri="{FF2B5EF4-FFF2-40B4-BE49-F238E27FC236}">
                    <a16:creationId xmlns:a16="http://schemas.microsoft.com/office/drawing/2014/main" id="{7ED7924F-191F-40E5-B7FD-5345E99FFCCC}"/>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3" name="Rectangle 7">
                <a:extLst>
                  <a:ext uri="{FF2B5EF4-FFF2-40B4-BE49-F238E27FC236}">
                    <a16:creationId xmlns:a16="http://schemas.microsoft.com/office/drawing/2014/main" id="{24DE4146-3D26-4B76-9BDF-D79298A43931}"/>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4" name="Rectangle 7">
                <a:extLst>
                  <a:ext uri="{FF2B5EF4-FFF2-40B4-BE49-F238E27FC236}">
                    <a16:creationId xmlns:a16="http://schemas.microsoft.com/office/drawing/2014/main" id="{A5F7AFAC-A79A-45BA-BDB1-767F026A35A8}"/>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5" name="Rectangle 7">
                <a:extLst>
                  <a:ext uri="{FF2B5EF4-FFF2-40B4-BE49-F238E27FC236}">
                    <a16:creationId xmlns:a16="http://schemas.microsoft.com/office/drawing/2014/main" id="{98851760-E958-49F2-821C-BED2C91C9135}"/>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6" name="Rectangle 7">
                <a:extLst>
                  <a:ext uri="{FF2B5EF4-FFF2-40B4-BE49-F238E27FC236}">
                    <a16:creationId xmlns:a16="http://schemas.microsoft.com/office/drawing/2014/main" id="{DA5FAE8B-3527-4B22-82B3-9D005E80A9CA}"/>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7" name="Rectangle 7">
                <a:extLst>
                  <a:ext uri="{FF2B5EF4-FFF2-40B4-BE49-F238E27FC236}">
                    <a16:creationId xmlns:a16="http://schemas.microsoft.com/office/drawing/2014/main" id="{73BA33C9-0E28-44FA-93C2-DAB077497DD7}"/>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8" name="Rectangle 7">
                <a:extLst>
                  <a:ext uri="{FF2B5EF4-FFF2-40B4-BE49-F238E27FC236}">
                    <a16:creationId xmlns:a16="http://schemas.microsoft.com/office/drawing/2014/main" id="{929AC4BF-1CA9-4BF4-9C4B-8332D0AA4C5A}"/>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79" name="Rectangle 7">
                <a:extLst>
                  <a:ext uri="{FF2B5EF4-FFF2-40B4-BE49-F238E27FC236}">
                    <a16:creationId xmlns:a16="http://schemas.microsoft.com/office/drawing/2014/main" id="{6783B5DC-6E65-4B71-92F8-3096E51C6336}"/>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0" name="Rectangle 7">
                <a:extLst>
                  <a:ext uri="{FF2B5EF4-FFF2-40B4-BE49-F238E27FC236}">
                    <a16:creationId xmlns:a16="http://schemas.microsoft.com/office/drawing/2014/main" id="{79A5B863-FBB1-4961-A6A5-062EBAEF3806}"/>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1" name="Rectangle 7">
                <a:extLst>
                  <a:ext uri="{FF2B5EF4-FFF2-40B4-BE49-F238E27FC236}">
                    <a16:creationId xmlns:a16="http://schemas.microsoft.com/office/drawing/2014/main" id="{A545595B-77CD-42F4-9918-51E42276E4D2}"/>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2" name="Rectangle 7">
                <a:extLst>
                  <a:ext uri="{FF2B5EF4-FFF2-40B4-BE49-F238E27FC236}">
                    <a16:creationId xmlns:a16="http://schemas.microsoft.com/office/drawing/2014/main" id="{2943BC15-9926-4E0B-B70F-AFCFFB9B84AF}"/>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683" name="Grupo 682">
              <a:extLst>
                <a:ext uri="{FF2B5EF4-FFF2-40B4-BE49-F238E27FC236}">
                  <a16:creationId xmlns:a16="http://schemas.microsoft.com/office/drawing/2014/main" id="{83579179-FF02-4929-9083-F9736AA95F15}"/>
                </a:ext>
              </a:extLst>
            </p:cNvPr>
            <p:cNvGrpSpPr/>
            <p:nvPr userDrawn="1"/>
          </p:nvGrpSpPr>
          <p:grpSpPr>
            <a:xfrm>
              <a:off x="202027" y="5027288"/>
              <a:ext cx="5158453" cy="26112"/>
              <a:chOff x="202027" y="1840884"/>
              <a:chExt cx="5158453" cy="26112"/>
            </a:xfrm>
          </p:grpSpPr>
          <p:sp>
            <p:nvSpPr>
              <p:cNvPr id="684" name="Rectangle 7">
                <a:extLst>
                  <a:ext uri="{FF2B5EF4-FFF2-40B4-BE49-F238E27FC236}">
                    <a16:creationId xmlns:a16="http://schemas.microsoft.com/office/drawing/2014/main" id="{E2F8D19C-71E7-4CDB-86F3-028F9B407915}"/>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5" name="Rectangle 7">
                <a:extLst>
                  <a:ext uri="{FF2B5EF4-FFF2-40B4-BE49-F238E27FC236}">
                    <a16:creationId xmlns:a16="http://schemas.microsoft.com/office/drawing/2014/main" id="{8AD313CD-1003-4176-A1A9-D718C1AC18D8}"/>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6" name="Rectangle 7">
                <a:extLst>
                  <a:ext uri="{FF2B5EF4-FFF2-40B4-BE49-F238E27FC236}">
                    <a16:creationId xmlns:a16="http://schemas.microsoft.com/office/drawing/2014/main" id="{73A58F7B-D2B3-47C0-87D6-01195DE3662F}"/>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7" name="Rectangle 7">
                <a:extLst>
                  <a:ext uri="{FF2B5EF4-FFF2-40B4-BE49-F238E27FC236}">
                    <a16:creationId xmlns:a16="http://schemas.microsoft.com/office/drawing/2014/main" id="{E54B2019-26BC-45A2-955A-E88D21288B2A}"/>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8" name="Rectangle 7">
                <a:extLst>
                  <a:ext uri="{FF2B5EF4-FFF2-40B4-BE49-F238E27FC236}">
                    <a16:creationId xmlns:a16="http://schemas.microsoft.com/office/drawing/2014/main" id="{3F467851-814E-4BAB-BE83-500CE19C84E7}"/>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89" name="Rectangle 7">
                <a:extLst>
                  <a:ext uri="{FF2B5EF4-FFF2-40B4-BE49-F238E27FC236}">
                    <a16:creationId xmlns:a16="http://schemas.microsoft.com/office/drawing/2014/main" id="{096D9DEB-D558-4456-A20B-FC5257BB9CF9}"/>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0" name="Rectangle 7">
                <a:extLst>
                  <a:ext uri="{FF2B5EF4-FFF2-40B4-BE49-F238E27FC236}">
                    <a16:creationId xmlns:a16="http://schemas.microsoft.com/office/drawing/2014/main" id="{F9431C91-B376-4294-B7C4-C308E2A5B341}"/>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1" name="Rectangle 7">
                <a:extLst>
                  <a:ext uri="{FF2B5EF4-FFF2-40B4-BE49-F238E27FC236}">
                    <a16:creationId xmlns:a16="http://schemas.microsoft.com/office/drawing/2014/main" id="{B87A8F63-A496-405A-91EC-E41C03DE55DC}"/>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2" name="Rectangle 7">
                <a:extLst>
                  <a:ext uri="{FF2B5EF4-FFF2-40B4-BE49-F238E27FC236}">
                    <a16:creationId xmlns:a16="http://schemas.microsoft.com/office/drawing/2014/main" id="{D3360DF7-DDB2-4253-A7CA-01373CC777CC}"/>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3" name="Rectangle 7">
                <a:extLst>
                  <a:ext uri="{FF2B5EF4-FFF2-40B4-BE49-F238E27FC236}">
                    <a16:creationId xmlns:a16="http://schemas.microsoft.com/office/drawing/2014/main" id="{489F4F9C-B129-483C-B588-DDC26907D7AE}"/>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4" name="Rectangle 7">
                <a:extLst>
                  <a:ext uri="{FF2B5EF4-FFF2-40B4-BE49-F238E27FC236}">
                    <a16:creationId xmlns:a16="http://schemas.microsoft.com/office/drawing/2014/main" id="{87205B18-758D-4699-9835-E81C9018A2FC}"/>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5" name="Rectangle 7">
                <a:extLst>
                  <a:ext uri="{FF2B5EF4-FFF2-40B4-BE49-F238E27FC236}">
                    <a16:creationId xmlns:a16="http://schemas.microsoft.com/office/drawing/2014/main" id="{6FA98164-3210-436E-A2B0-0252A0AB55C6}"/>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6" name="Rectangle 7">
                <a:extLst>
                  <a:ext uri="{FF2B5EF4-FFF2-40B4-BE49-F238E27FC236}">
                    <a16:creationId xmlns:a16="http://schemas.microsoft.com/office/drawing/2014/main" id="{4FC002AC-6A5A-4614-9F24-B9C79867D299}"/>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7" name="Rectangle 7">
                <a:extLst>
                  <a:ext uri="{FF2B5EF4-FFF2-40B4-BE49-F238E27FC236}">
                    <a16:creationId xmlns:a16="http://schemas.microsoft.com/office/drawing/2014/main" id="{62F2F64F-0C37-41EF-B4C6-044AF4B889EB}"/>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8" name="Rectangle 7">
                <a:extLst>
                  <a:ext uri="{FF2B5EF4-FFF2-40B4-BE49-F238E27FC236}">
                    <a16:creationId xmlns:a16="http://schemas.microsoft.com/office/drawing/2014/main" id="{CE5E5E0C-A8FF-453A-A6D0-0DCFDC36E781}"/>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699" name="Rectangle 7">
                <a:extLst>
                  <a:ext uri="{FF2B5EF4-FFF2-40B4-BE49-F238E27FC236}">
                    <a16:creationId xmlns:a16="http://schemas.microsoft.com/office/drawing/2014/main" id="{DC991459-47A3-4801-8BB9-3FED40F9E959}"/>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00" name="Rectangle 7">
                <a:extLst>
                  <a:ext uri="{FF2B5EF4-FFF2-40B4-BE49-F238E27FC236}">
                    <a16:creationId xmlns:a16="http://schemas.microsoft.com/office/drawing/2014/main" id="{5B31011E-C0D8-47D1-9E35-D8DB590A89CD}"/>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01" name="Rectangle 7">
                <a:extLst>
                  <a:ext uri="{FF2B5EF4-FFF2-40B4-BE49-F238E27FC236}">
                    <a16:creationId xmlns:a16="http://schemas.microsoft.com/office/drawing/2014/main" id="{013679B4-9C6F-49AE-84FA-F9FFE3C9CF5D}"/>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02" name="Rectangle 7">
                <a:extLst>
                  <a:ext uri="{FF2B5EF4-FFF2-40B4-BE49-F238E27FC236}">
                    <a16:creationId xmlns:a16="http://schemas.microsoft.com/office/drawing/2014/main" id="{D3117897-9604-499B-B8C7-1BD816FEE218}"/>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03" name="Rectangle 7">
                <a:extLst>
                  <a:ext uri="{FF2B5EF4-FFF2-40B4-BE49-F238E27FC236}">
                    <a16:creationId xmlns:a16="http://schemas.microsoft.com/office/drawing/2014/main" id="{BB70508A-82FC-429B-B43D-2B262D906454}"/>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04" name="Rectangle 7">
                <a:extLst>
                  <a:ext uri="{FF2B5EF4-FFF2-40B4-BE49-F238E27FC236}">
                    <a16:creationId xmlns:a16="http://schemas.microsoft.com/office/drawing/2014/main" id="{F0921D02-44E3-4661-8BFF-85432518BA66}"/>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05" name="Rectangle 7">
                <a:extLst>
                  <a:ext uri="{FF2B5EF4-FFF2-40B4-BE49-F238E27FC236}">
                    <a16:creationId xmlns:a16="http://schemas.microsoft.com/office/drawing/2014/main" id="{1E74CBEC-21C1-4E79-921B-268F83D9CC1B}"/>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706" name="Grupo 705">
              <a:extLst>
                <a:ext uri="{FF2B5EF4-FFF2-40B4-BE49-F238E27FC236}">
                  <a16:creationId xmlns:a16="http://schemas.microsoft.com/office/drawing/2014/main" id="{905E9F70-3972-418C-9AE6-D1136CCA319A}"/>
                </a:ext>
              </a:extLst>
            </p:cNvPr>
            <p:cNvGrpSpPr/>
            <p:nvPr userDrawn="1"/>
          </p:nvGrpSpPr>
          <p:grpSpPr>
            <a:xfrm>
              <a:off x="202027" y="5272401"/>
              <a:ext cx="5158453" cy="26112"/>
              <a:chOff x="202027" y="1840884"/>
              <a:chExt cx="5158453" cy="26112"/>
            </a:xfrm>
          </p:grpSpPr>
          <p:sp>
            <p:nvSpPr>
              <p:cNvPr id="707" name="Rectangle 7">
                <a:extLst>
                  <a:ext uri="{FF2B5EF4-FFF2-40B4-BE49-F238E27FC236}">
                    <a16:creationId xmlns:a16="http://schemas.microsoft.com/office/drawing/2014/main" id="{9BC1D1B6-EC1A-48BD-A9D4-4CF0FE803016}"/>
                  </a:ext>
                </a:extLst>
              </p:cNvPr>
              <p:cNvSpPr>
                <a:spLocks noChangeArrowheads="1"/>
              </p:cNvSpPr>
              <p:nvPr/>
            </p:nvSpPr>
            <p:spPr bwMode="auto">
              <a:xfrm>
                <a:off x="20202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08" name="Rectangle 7">
                <a:extLst>
                  <a:ext uri="{FF2B5EF4-FFF2-40B4-BE49-F238E27FC236}">
                    <a16:creationId xmlns:a16="http://schemas.microsoft.com/office/drawing/2014/main" id="{9D6392F5-0D3E-4474-BE70-47533ECE4799}"/>
                  </a:ext>
                </a:extLst>
              </p:cNvPr>
              <p:cNvSpPr>
                <a:spLocks noChangeArrowheads="1"/>
              </p:cNvSpPr>
              <p:nvPr userDrawn="1"/>
            </p:nvSpPr>
            <p:spPr bwMode="auto">
              <a:xfrm>
                <a:off x="44642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09" name="Rectangle 7">
                <a:extLst>
                  <a:ext uri="{FF2B5EF4-FFF2-40B4-BE49-F238E27FC236}">
                    <a16:creationId xmlns:a16="http://schemas.microsoft.com/office/drawing/2014/main" id="{8BF0C3ED-73A0-4AC4-8180-428B43BA0929}"/>
                  </a:ext>
                </a:extLst>
              </p:cNvPr>
              <p:cNvSpPr>
                <a:spLocks noChangeArrowheads="1"/>
              </p:cNvSpPr>
              <p:nvPr userDrawn="1"/>
            </p:nvSpPr>
            <p:spPr bwMode="auto">
              <a:xfrm>
                <a:off x="69082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10" name="Rectangle 7">
                <a:extLst>
                  <a:ext uri="{FF2B5EF4-FFF2-40B4-BE49-F238E27FC236}">
                    <a16:creationId xmlns:a16="http://schemas.microsoft.com/office/drawing/2014/main" id="{F09CAA6E-8D88-411F-B1CF-34DC98C407BE}"/>
                  </a:ext>
                </a:extLst>
              </p:cNvPr>
              <p:cNvSpPr>
                <a:spLocks noChangeArrowheads="1"/>
              </p:cNvSpPr>
              <p:nvPr userDrawn="1"/>
            </p:nvSpPr>
            <p:spPr bwMode="auto">
              <a:xfrm>
                <a:off x="93521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11" name="Rectangle 7">
                <a:extLst>
                  <a:ext uri="{FF2B5EF4-FFF2-40B4-BE49-F238E27FC236}">
                    <a16:creationId xmlns:a16="http://schemas.microsoft.com/office/drawing/2014/main" id="{CF2EFC75-1D2F-441F-B2B5-1F234EDA7E64}"/>
                  </a:ext>
                </a:extLst>
              </p:cNvPr>
              <p:cNvSpPr>
                <a:spLocks noChangeArrowheads="1"/>
              </p:cNvSpPr>
              <p:nvPr userDrawn="1"/>
            </p:nvSpPr>
            <p:spPr bwMode="auto">
              <a:xfrm>
                <a:off x="117961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12" name="Rectangle 7">
                <a:extLst>
                  <a:ext uri="{FF2B5EF4-FFF2-40B4-BE49-F238E27FC236}">
                    <a16:creationId xmlns:a16="http://schemas.microsoft.com/office/drawing/2014/main" id="{31B91AD1-ACB6-41C3-A5D2-031E1539C582}"/>
                  </a:ext>
                </a:extLst>
              </p:cNvPr>
              <p:cNvSpPr>
                <a:spLocks noChangeArrowheads="1"/>
              </p:cNvSpPr>
              <p:nvPr userDrawn="1"/>
            </p:nvSpPr>
            <p:spPr bwMode="auto">
              <a:xfrm>
                <a:off x="142401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13" name="Rectangle 7">
                <a:extLst>
                  <a:ext uri="{FF2B5EF4-FFF2-40B4-BE49-F238E27FC236}">
                    <a16:creationId xmlns:a16="http://schemas.microsoft.com/office/drawing/2014/main" id="{CC4808D8-C730-48B9-9495-D78CAA0273E9}"/>
                  </a:ext>
                </a:extLst>
              </p:cNvPr>
              <p:cNvSpPr>
                <a:spLocks noChangeArrowheads="1"/>
              </p:cNvSpPr>
              <p:nvPr userDrawn="1"/>
            </p:nvSpPr>
            <p:spPr bwMode="auto">
              <a:xfrm>
                <a:off x="166840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14" name="Rectangle 7">
                <a:extLst>
                  <a:ext uri="{FF2B5EF4-FFF2-40B4-BE49-F238E27FC236}">
                    <a16:creationId xmlns:a16="http://schemas.microsoft.com/office/drawing/2014/main" id="{17A96A4A-0714-4AAD-960C-41A52C557775}"/>
                  </a:ext>
                </a:extLst>
              </p:cNvPr>
              <p:cNvSpPr>
                <a:spLocks noChangeArrowheads="1"/>
              </p:cNvSpPr>
              <p:nvPr userDrawn="1"/>
            </p:nvSpPr>
            <p:spPr bwMode="auto">
              <a:xfrm>
                <a:off x="191280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15" name="Rectangle 7">
                <a:extLst>
                  <a:ext uri="{FF2B5EF4-FFF2-40B4-BE49-F238E27FC236}">
                    <a16:creationId xmlns:a16="http://schemas.microsoft.com/office/drawing/2014/main" id="{2722D03C-FCE3-4B0A-81F1-96DBA8C9D289}"/>
                  </a:ext>
                </a:extLst>
              </p:cNvPr>
              <p:cNvSpPr>
                <a:spLocks noChangeArrowheads="1"/>
              </p:cNvSpPr>
              <p:nvPr userDrawn="1"/>
            </p:nvSpPr>
            <p:spPr bwMode="auto">
              <a:xfrm>
                <a:off x="215720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16" name="Rectangle 7">
                <a:extLst>
                  <a:ext uri="{FF2B5EF4-FFF2-40B4-BE49-F238E27FC236}">
                    <a16:creationId xmlns:a16="http://schemas.microsoft.com/office/drawing/2014/main" id="{F46C9F5B-C2BD-411E-8E30-197F4711137F}"/>
                  </a:ext>
                </a:extLst>
              </p:cNvPr>
              <p:cNvSpPr>
                <a:spLocks noChangeArrowheads="1"/>
              </p:cNvSpPr>
              <p:nvPr userDrawn="1"/>
            </p:nvSpPr>
            <p:spPr bwMode="auto">
              <a:xfrm>
                <a:off x="240160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17" name="Rectangle 7">
                <a:extLst>
                  <a:ext uri="{FF2B5EF4-FFF2-40B4-BE49-F238E27FC236}">
                    <a16:creationId xmlns:a16="http://schemas.microsoft.com/office/drawing/2014/main" id="{0E83D968-300A-4048-8B81-7C05168B1BA6}"/>
                  </a:ext>
                </a:extLst>
              </p:cNvPr>
              <p:cNvSpPr>
                <a:spLocks noChangeArrowheads="1"/>
              </p:cNvSpPr>
              <p:nvPr userDrawn="1"/>
            </p:nvSpPr>
            <p:spPr bwMode="auto">
              <a:xfrm>
                <a:off x="264599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18" name="Rectangle 7">
                <a:extLst>
                  <a:ext uri="{FF2B5EF4-FFF2-40B4-BE49-F238E27FC236}">
                    <a16:creationId xmlns:a16="http://schemas.microsoft.com/office/drawing/2014/main" id="{7DC68106-3F8B-47E9-8F10-6D529BF7ED84}"/>
                  </a:ext>
                </a:extLst>
              </p:cNvPr>
              <p:cNvSpPr>
                <a:spLocks noChangeArrowheads="1"/>
              </p:cNvSpPr>
              <p:nvPr userDrawn="1"/>
            </p:nvSpPr>
            <p:spPr bwMode="auto">
              <a:xfrm>
                <a:off x="2890394"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19" name="Rectangle 7">
                <a:extLst>
                  <a:ext uri="{FF2B5EF4-FFF2-40B4-BE49-F238E27FC236}">
                    <a16:creationId xmlns:a16="http://schemas.microsoft.com/office/drawing/2014/main" id="{CD619BEC-52BC-48AC-9F7E-0C8A698D10B3}"/>
                  </a:ext>
                </a:extLst>
              </p:cNvPr>
              <p:cNvSpPr>
                <a:spLocks noChangeArrowheads="1"/>
              </p:cNvSpPr>
              <p:nvPr userDrawn="1"/>
            </p:nvSpPr>
            <p:spPr bwMode="auto">
              <a:xfrm>
                <a:off x="3134791"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20" name="Rectangle 7">
                <a:extLst>
                  <a:ext uri="{FF2B5EF4-FFF2-40B4-BE49-F238E27FC236}">
                    <a16:creationId xmlns:a16="http://schemas.microsoft.com/office/drawing/2014/main" id="{072759F8-4F26-48DC-8CC8-20E4C8237C53}"/>
                  </a:ext>
                </a:extLst>
              </p:cNvPr>
              <p:cNvSpPr>
                <a:spLocks noChangeArrowheads="1"/>
              </p:cNvSpPr>
              <p:nvPr userDrawn="1"/>
            </p:nvSpPr>
            <p:spPr bwMode="auto">
              <a:xfrm>
                <a:off x="337918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21" name="Rectangle 7">
                <a:extLst>
                  <a:ext uri="{FF2B5EF4-FFF2-40B4-BE49-F238E27FC236}">
                    <a16:creationId xmlns:a16="http://schemas.microsoft.com/office/drawing/2014/main" id="{6C1757C2-D9BC-46F9-B038-EBF1034FF7F1}"/>
                  </a:ext>
                </a:extLst>
              </p:cNvPr>
              <p:cNvSpPr>
                <a:spLocks noChangeArrowheads="1"/>
              </p:cNvSpPr>
              <p:nvPr userDrawn="1"/>
            </p:nvSpPr>
            <p:spPr bwMode="auto">
              <a:xfrm>
                <a:off x="3623585"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22" name="Rectangle 7">
                <a:extLst>
                  <a:ext uri="{FF2B5EF4-FFF2-40B4-BE49-F238E27FC236}">
                    <a16:creationId xmlns:a16="http://schemas.microsoft.com/office/drawing/2014/main" id="{E7CC15E0-5F81-44AA-9278-07B51B9323D3}"/>
                  </a:ext>
                </a:extLst>
              </p:cNvPr>
              <p:cNvSpPr>
                <a:spLocks noChangeArrowheads="1"/>
              </p:cNvSpPr>
              <p:nvPr userDrawn="1"/>
            </p:nvSpPr>
            <p:spPr bwMode="auto">
              <a:xfrm>
                <a:off x="3867982"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23" name="Rectangle 7">
                <a:extLst>
                  <a:ext uri="{FF2B5EF4-FFF2-40B4-BE49-F238E27FC236}">
                    <a16:creationId xmlns:a16="http://schemas.microsoft.com/office/drawing/2014/main" id="{3ACED87C-DC8D-4E1B-8C24-E5B6E91004AD}"/>
                  </a:ext>
                </a:extLst>
              </p:cNvPr>
              <p:cNvSpPr>
                <a:spLocks noChangeArrowheads="1"/>
              </p:cNvSpPr>
              <p:nvPr userDrawn="1"/>
            </p:nvSpPr>
            <p:spPr bwMode="auto">
              <a:xfrm>
                <a:off x="4112379"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24" name="Rectangle 7">
                <a:extLst>
                  <a:ext uri="{FF2B5EF4-FFF2-40B4-BE49-F238E27FC236}">
                    <a16:creationId xmlns:a16="http://schemas.microsoft.com/office/drawing/2014/main" id="{2D0C9D45-2A02-4EB4-9230-4C1FCBBEE3D8}"/>
                  </a:ext>
                </a:extLst>
              </p:cNvPr>
              <p:cNvSpPr>
                <a:spLocks noChangeArrowheads="1"/>
              </p:cNvSpPr>
              <p:nvPr userDrawn="1"/>
            </p:nvSpPr>
            <p:spPr bwMode="auto">
              <a:xfrm>
                <a:off x="4356776"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25" name="Rectangle 7">
                <a:extLst>
                  <a:ext uri="{FF2B5EF4-FFF2-40B4-BE49-F238E27FC236}">
                    <a16:creationId xmlns:a16="http://schemas.microsoft.com/office/drawing/2014/main" id="{FA4F4413-0313-4DDD-8662-6C834311B744}"/>
                  </a:ext>
                </a:extLst>
              </p:cNvPr>
              <p:cNvSpPr>
                <a:spLocks noChangeArrowheads="1"/>
              </p:cNvSpPr>
              <p:nvPr userDrawn="1"/>
            </p:nvSpPr>
            <p:spPr bwMode="auto">
              <a:xfrm>
                <a:off x="4601173"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26" name="Rectangle 7">
                <a:extLst>
                  <a:ext uri="{FF2B5EF4-FFF2-40B4-BE49-F238E27FC236}">
                    <a16:creationId xmlns:a16="http://schemas.microsoft.com/office/drawing/2014/main" id="{8160587A-D1B8-461F-BC5C-46AF7F5F1CC6}"/>
                  </a:ext>
                </a:extLst>
              </p:cNvPr>
              <p:cNvSpPr>
                <a:spLocks noChangeArrowheads="1"/>
              </p:cNvSpPr>
              <p:nvPr userDrawn="1"/>
            </p:nvSpPr>
            <p:spPr bwMode="auto">
              <a:xfrm>
                <a:off x="4845570"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27" name="Rectangle 7">
                <a:extLst>
                  <a:ext uri="{FF2B5EF4-FFF2-40B4-BE49-F238E27FC236}">
                    <a16:creationId xmlns:a16="http://schemas.microsoft.com/office/drawing/2014/main" id="{085B67B9-6148-4D68-86C4-FAD5740765B2}"/>
                  </a:ext>
                </a:extLst>
              </p:cNvPr>
              <p:cNvSpPr>
                <a:spLocks noChangeArrowheads="1"/>
              </p:cNvSpPr>
              <p:nvPr userDrawn="1"/>
            </p:nvSpPr>
            <p:spPr bwMode="auto">
              <a:xfrm>
                <a:off x="5089967"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28" name="Rectangle 7">
                <a:extLst>
                  <a:ext uri="{FF2B5EF4-FFF2-40B4-BE49-F238E27FC236}">
                    <a16:creationId xmlns:a16="http://schemas.microsoft.com/office/drawing/2014/main" id="{0DC79F8C-2653-4176-AB98-52CD03DD456F}"/>
                  </a:ext>
                </a:extLst>
              </p:cNvPr>
              <p:cNvSpPr>
                <a:spLocks noChangeArrowheads="1"/>
              </p:cNvSpPr>
              <p:nvPr userDrawn="1"/>
            </p:nvSpPr>
            <p:spPr bwMode="auto">
              <a:xfrm>
                <a:off x="5334368" y="1840884"/>
                <a:ext cx="26112" cy="26112"/>
              </a:xfrm>
              <a:prstGeom prst="rect">
                <a:avLst/>
              </a:prstGeom>
              <a:solidFill>
                <a:schemeClr val="bg1">
                  <a:lumMod val="65000"/>
                </a:schemeClr>
              </a:solid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spTree>
    <p:extLst>
      <p:ext uri="{BB962C8B-B14F-4D97-AF65-F5344CB8AC3E}">
        <p14:creationId xmlns:p14="http://schemas.microsoft.com/office/powerpoint/2010/main" val="5237525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0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CAD69D-C3D3-41F7-A382-26CA446FB2B0}"/>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27273F1C-3A43-4DAE-A590-52B64052405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094BDED8-AFCA-435E-93FB-724E4E7A06F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DD70101D-1684-4EBA-B351-31C9271D6499}"/>
              </a:ext>
            </a:extLst>
          </p:cNvPr>
          <p:cNvSpPr>
            <a:spLocks noGrp="1"/>
          </p:cNvSpPr>
          <p:nvPr>
            <p:ph type="dt" sz="half" idx="10"/>
          </p:nvPr>
        </p:nvSpPr>
        <p:spPr/>
        <p:txBody>
          <a:bodyPr/>
          <a:lstStyle/>
          <a:p>
            <a:fld id="{0010303E-506A-48EA-B3EA-711A098E15BE}" type="datetimeFigureOut">
              <a:rPr lang="en-US" smtClean="0"/>
              <a:t>1/13/2021</a:t>
            </a:fld>
            <a:endParaRPr lang="en-US"/>
          </a:p>
        </p:txBody>
      </p:sp>
      <p:sp>
        <p:nvSpPr>
          <p:cNvPr id="6" name="Marcador de pie de página 5">
            <a:extLst>
              <a:ext uri="{FF2B5EF4-FFF2-40B4-BE49-F238E27FC236}">
                <a16:creationId xmlns:a16="http://schemas.microsoft.com/office/drawing/2014/main" id="{9DEBA656-CA53-4F0D-AA02-0435B2A48B59}"/>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7" name="Marcador de número de diapositiva 6">
            <a:extLst>
              <a:ext uri="{FF2B5EF4-FFF2-40B4-BE49-F238E27FC236}">
                <a16:creationId xmlns:a16="http://schemas.microsoft.com/office/drawing/2014/main" id="{1BA98A5A-EB12-4867-B6F8-3EEFB7BCB2FB}"/>
              </a:ext>
            </a:extLst>
          </p:cNvPr>
          <p:cNvSpPr>
            <a:spLocks noGrp="1"/>
          </p:cNvSpPr>
          <p:nvPr>
            <p:ph type="sldNum" sz="quarter" idx="12"/>
          </p:nvPr>
        </p:nvSpPr>
        <p:spPr/>
        <p:txBody>
          <a:bodyPr/>
          <a:lstStyle/>
          <a:p>
            <a:fld id="{AD636B4C-0E33-4457-981E-9D689EF6E763}" type="slidenum">
              <a:rPr lang="en-US" smtClean="0"/>
              <a:t>‹Nº›</a:t>
            </a:fld>
            <a:endParaRPr lang="en-US"/>
          </a:p>
        </p:txBody>
      </p:sp>
    </p:spTree>
    <p:extLst>
      <p:ext uri="{BB962C8B-B14F-4D97-AF65-F5344CB8AC3E}">
        <p14:creationId xmlns:p14="http://schemas.microsoft.com/office/powerpoint/2010/main" val="3063700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B69482-90B1-4BE3-8BF6-0A27741B460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8A08FF75-F7E5-4EE9-BC9E-5B2045BEE6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88CB915-4738-4B3A-8366-FB550D9884C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956DCD24-4679-4CCF-A798-5688F52E4F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4BC89EC-6313-499C-A215-95B35C0611B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874B49A8-61C2-4227-9D00-2F12E08C953E}"/>
              </a:ext>
            </a:extLst>
          </p:cNvPr>
          <p:cNvSpPr>
            <a:spLocks noGrp="1"/>
          </p:cNvSpPr>
          <p:nvPr>
            <p:ph type="dt" sz="half" idx="10"/>
          </p:nvPr>
        </p:nvSpPr>
        <p:spPr/>
        <p:txBody>
          <a:bodyPr/>
          <a:lstStyle/>
          <a:p>
            <a:fld id="{0010303E-506A-48EA-B3EA-711A098E15BE}" type="datetimeFigureOut">
              <a:rPr lang="en-US" smtClean="0"/>
              <a:t>1/13/2021</a:t>
            </a:fld>
            <a:endParaRPr lang="en-US"/>
          </a:p>
        </p:txBody>
      </p:sp>
      <p:sp>
        <p:nvSpPr>
          <p:cNvPr id="8" name="Marcador de pie de página 7">
            <a:extLst>
              <a:ext uri="{FF2B5EF4-FFF2-40B4-BE49-F238E27FC236}">
                <a16:creationId xmlns:a16="http://schemas.microsoft.com/office/drawing/2014/main" id="{C95933B9-CDED-43DF-A187-BDA7AB867E74}"/>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9" name="Marcador de número de diapositiva 8">
            <a:extLst>
              <a:ext uri="{FF2B5EF4-FFF2-40B4-BE49-F238E27FC236}">
                <a16:creationId xmlns:a16="http://schemas.microsoft.com/office/drawing/2014/main" id="{6004B505-26A8-4D20-8B22-E1AF1A8F6AC7}"/>
              </a:ext>
            </a:extLst>
          </p:cNvPr>
          <p:cNvSpPr>
            <a:spLocks noGrp="1"/>
          </p:cNvSpPr>
          <p:nvPr>
            <p:ph type="sldNum" sz="quarter" idx="12"/>
          </p:nvPr>
        </p:nvSpPr>
        <p:spPr/>
        <p:txBody>
          <a:bodyPr/>
          <a:lstStyle/>
          <a:p>
            <a:fld id="{AD636B4C-0E33-4457-981E-9D689EF6E763}" type="slidenum">
              <a:rPr lang="en-US" smtClean="0"/>
              <a:t>‹Nº›</a:t>
            </a:fld>
            <a:endParaRPr lang="en-US"/>
          </a:p>
        </p:txBody>
      </p:sp>
    </p:spTree>
    <p:extLst>
      <p:ext uri="{BB962C8B-B14F-4D97-AF65-F5344CB8AC3E}">
        <p14:creationId xmlns:p14="http://schemas.microsoft.com/office/powerpoint/2010/main" val="1297794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A28DD-26A3-4CAA-BDE8-AC6A795656B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C5E7C208-1DCB-4164-BFEC-3B250B1F76FD}"/>
              </a:ext>
            </a:extLst>
          </p:cNvPr>
          <p:cNvSpPr>
            <a:spLocks noGrp="1"/>
          </p:cNvSpPr>
          <p:nvPr>
            <p:ph type="dt" sz="half" idx="10"/>
          </p:nvPr>
        </p:nvSpPr>
        <p:spPr/>
        <p:txBody>
          <a:bodyPr/>
          <a:lstStyle/>
          <a:p>
            <a:fld id="{0010303E-506A-48EA-B3EA-711A098E15BE}" type="datetimeFigureOut">
              <a:rPr lang="en-US" smtClean="0"/>
              <a:t>1/13/2021</a:t>
            </a:fld>
            <a:endParaRPr lang="en-US"/>
          </a:p>
        </p:txBody>
      </p:sp>
      <p:sp>
        <p:nvSpPr>
          <p:cNvPr id="4" name="Marcador de pie de página 3">
            <a:extLst>
              <a:ext uri="{FF2B5EF4-FFF2-40B4-BE49-F238E27FC236}">
                <a16:creationId xmlns:a16="http://schemas.microsoft.com/office/drawing/2014/main" id="{015A7E3B-2801-4720-9F5C-78B7DD2A9883}"/>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5" name="Marcador de número de diapositiva 4">
            <a:extLst>
              <a:ext uri="{FF2B5EF4-FFF2-40B4-BE49-F238E27FC236}">
                <a16:creationId xmlns:a16="http://schemas.microsoft.com/office/drawing/2014/main" id="{9E1585C8-0E21-4EF7-BE84-DECA4A49E183}"/>
              </a:ext>
            </a:extLst>
          </p:cNvPr>
          <p:cNvSpPr>
            <a:spLocks noGrp="1"/>
          </p:cNvSpPr>
          <p:nvPr>
            <p:ph type="sldNum" sz="quarter" idx="12"/>
          </p:nvPr>
        </p:nvSpPr>
        <p:spPr/>
        <p:txBody>
          <a:bodyPr/>
          <a:lstStyle/>
          <a:p>
            <a:fld id="{AD636B4C-0E33-4457-981E-9D689EF6E763}" type="slidenum">
              <a:rPr lang="en-US" smtClean="0"/>
              <a:t>‹Nº›</a:t>
            </a:fld>
            <a:endParaRPr lang="en-US"/>
          </a:p>
        </p:txBody>
      </p:sp>
    </p:spTree>
    <p:extLst>
      <p:ext uri="{BB962C8B-B14F-4D97-AF65-F5344CB8AC3E}">
        <p14:creationId xmlns:p14="http://schemas.microsoft.com/office/powerpoint/2010/main" val="1481611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A1E1E7A-5632-4B99-895C-44B5A17163F8}"/>
              </a:ext>
            </a:extLst>
          </p:cNvPr>
          <p:cNvSpPr>
            <a:spLocks noGrp="1"/>
          </p:cNvSpPr>
          <p:nvPr>
            <p:ph type="dt" sz="half" idx="10"/>
          </p:nvPr>
        </p:nvSpPr>
        <p:spPr/>
        <p:txBody>
          <a:bodyPr/>
          <a:lstStyle/>
          <a:p>
            <a:fld id="{0010303E-506A-48EA-B3EA-711A098E15BE}" type="datetimeFigureOut">
              <a:rPr lang="en-US" smtClean="0"/>
              <a:t>1/13/2021</a:t>
            </a:fld>
            <a:endParaRPr lang="en-US"/>
          </a:p>
        </p:txBody>
      </p:sp>
      <p:sp>
        <p:nvSpPr>
          <p:cNvPr id="3" name="Marcador de pie de página 2">
            <a:extLst>
              <a:ext uri="{FF2B5EF4-FFF2-40B4-BE49-F238E27FC236}">
                <a16:creationId xmlns:a16="http://schemas.microsoft.com/office/drawing/2014/main" id="{F3CFEF35-1D29-41A8-8B2A-59E771F19BCE}"/>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4" name="Marcador de número de diapositiva 3">
            <a:extLst>
              <a:ext uri="{FF2B5EF4-FFF2-40B4-BE49-F238E27FC236}">
                <a16:creationId xmlns:a16="http://schemas.microsoft.com/office/drawing/2014/main" id="{85B16AB5-BCCD-4E27-AF2A-A4B4A3694112}"/>
              </a:ext>
            </a:extLst>
          </p:cNvPr>
          <p:cNvSpPr>
            <a:spLocks noGrp="1"/>
          </p:cNvSpPr>
          <p:nvPr>
            <p:ph type="sldNum" sz="quarter" idx="12"/>
          </p:nvPr>
        </p:nvSpPr>
        <p:spPr/>
        <p:txBody>
          <a:bodyPr/>
          <a:lstStyle/>
          <a:p>
            <a:fld id="{AD636B4C-0E33-4457-981E-9D689EF6E763}" type="slidenum">
              <a:rPr lang="en-US" smtClean="0"/>
              <a:t>‹Nº›</a:t>
            </a:fld>
            <a:endParaRPr lang="en-US"/>
          </a:p>
        </p:txBody>
      </p:sp>
    </p:spTree>
    <p:extLst>
      <p:ext uri="{BB962C8B-B14F-4D97-AF65-F5344CB8AC3E}">
        <p14:creationId xmlns:p14="http://schemas.microsoft.com/office/powerpoint/2010/main" val="3497463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45BFAC-53D4-4075-8A20-AA8CFD3078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9F2B06BD-1E64-45C5-ADC1-3A8C9AB66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BEE2E184-2F31-45E2-BA7B-DCAF2EFCD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62C84B8-9A16-499B-862C-190E77F12685}"/>
              </a:ext>
            </a:extLst>
          </p:cNvPr>
          <p:cNvSpPr>
            <a:spLocks noGrp="1"/>
          </p:cNvSpPr>
          <p:nvPr>
            <p:ph type="dt" sz="half" idx="10"/>
          </p:nvPr>
        </p:nvSpPr>
        <p:spPr/>
        <p:txBody>
          <a:bodyPr/>
          <a:lstStyle/>
          <a:p>
            <a:fld id="{0010303E-506A-48EA-B3EA-711A098E15BE}" type="datetimeFigureOut">
              <a:rPr lang="en-US" smtClean="0"/>
              <a:t>1/13/2021</a:t>
            </a:fld>
            <a:endParaRPr lang="en-US"/>
          </a:p>
        </p:txBody>
      </p:sp>
      <p:sp>
        <p:nvSpPr>
          <p:cNvPr id="6" name="Marcador de pie de página 5">
            <a:extLst>
              <a:ext uri="{FF2B5EF4-FFF2-40B4-BE49-F238E27FC236}">
                <a16:creationId xmlns:a16="http://schemas.microsoft.com/office/drawing/2014/main" id="{31276877-D7D4-4C10-A6CA-7FC9927435AD}"/>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7" name="Marcador de número de diapositiva 6">
            <a:extLst>
              <a:ext uri="{FF2B5EF4-FFF2-40B4-BE49-F238E27FC236}">
                <a16:creationId xmlns:a16="http://schemas.microsoft.com/office/drawing/2014/main" id="{C2BAF8B7-DF70-4251-A4E9-218184E7DE29}"/>
              </a:ext>
            </a:extLst>
          </p:cNvPr>
          <p:cNvSpPr>
            <a:spLocks noGrp="1"/>
          </p:cNvSpPr>
          <p:nvPr>
            <p:ph type="sldNum" sz="quarter" idx="12"/>
          </p:nvPr>
        </p:nvSpPr>
        <p:spPr/>
        <p:txBody>
          <a:bodyPr/>
          <a:lstStyle/>
          <a:p>
            <a:fld id="{AD636B4C-0E33-4457-981E-9D689EF6E763}" type="slidenum">
              <a:rPr lang="en-US" smtClean="0"/>
              <a:t>‹Nº›</a:t>
            </a:fld>
            <a:endParaRPr lang="en-US"/>
          </a:p>
        </p:txBody>
      </p:sp>
    </p:spTree>
    <p:extLst>
      <p:ext uri="{BB962C8B-B14F-4D97-AF65-F5344CB8AC3E}">
        <p14:creationId xmlns:p14="http://schemas.microsoft.com/office/powerpoint/2010/main" val="2921414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19C8ED-6FF5-47B5-A675-3481A37EBCF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B9D45AFB-5EFB-4FE7-B094-1A9C19603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292E9B18-8B30-48DC-8DE3-9E3380157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36EAD4-B679-441B-86B5-AD224E29713A}"/>
              </a:ext>
            </a:extLst>
          </p:cNvPr>
          <p:cNvSpPr>
            <a:spLocks noGrp="1"/>
          </p:cNvSpPr>
          <p:nvPr>
            <p:ph type="dt" sz="half" idx="10"/>
          </p:nvPr>
        </p:nvSpPr>
        <p:spPr/>
        <p:txBody>
          <a:bodyPr/>
          <a:lstStyle/>
          <a:p>
            <a:fld id="{0010303E-506A-48EA-B3EA-711A098E15BE}" type="datetimeFigureOut">
              <a:rPr lang="en-US" smtClean="0"/>
              <a:t>1/13/2021</a:t>
            </a:fld>
            <a:endParaRPr lang="en-US"/>
          </a:p>
        </p:txBody>
      </p:sp>
      <p:sp>
        <p:nvSpPr>
          <p:cNvPr id="6" name="Marcador de pie de página 5">
            <a:extLst>
              <a:ext uri="{FF2B5EF4-FFF2-40B4-BE49-F238E27FC236}">
                <a16:creationId xmlns:a16="http://schemas.microsoft.com/office/drawing/2014/main" id="{9939FEBF-245E-457B-A83F-6A3E08AE8AA0}"/>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7" name="Marcador de número de diapositiva 6">
            <a:extLst>
              <a:ext uri="{FF2B5EF4-FFF2-40B4-BE49-F238E27FC236}">
                <a16:creationId xmlns:a16="http://schemas.microsoft.com/office/drawing/2014/main" id="{B0A5D324-5A9C-4DAF-AAB7-2DE571A0FF5B}"/>
              </a:ext>
            </a:extLst>
          </p:cNvPr>
          <p:cNvSpPr>
            <a:spLocks noGrp="1"/>
          </p:cNvSpPr>
          <p:nvPr>
            <p:ph type="sldNum" sz="quarter" idx="12"/>
          </p:nvPr>
        </p:nvSpPr>
        <p:spPr/>
        <p:txBody>
          <a:bodyPr/>
          <a:lstStyle/>
          <a:p>
            <a:fld id="{AD636B4C-0E33-4457-981E-9D689EF6E763}" type="slidenum">
              <a:rPr lang="en-US" smtClean="0"/>
              <a:t>‹Nº›</a:t>
            </a:fld>
            <a:endParaRPr lang="en-US"/>
          </a:p>
        </p:txBody>
      </p:sp>
    </p:spTree>
    <p:extLst>
      <p:ext uri="{BB962C8B-B14F-4D97-AF65-F5344CB8AC3E}">
        <p14:creationId xmlns:p14="http://schemas.microsoft.com/office/powerpoint/2010/main" val="703454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85A688-F8FA-4D13-97A9-EDCE76078259}"/>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F79A8D67-7B68-456E-B28E-57D6D4B7CA1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2861172-E0A7-41BF-9494-0D441002AF8A}"/>
              </a:ext>
            </a:extLst>
          </p:cNvPr>
          <p:cNvSpPr>
            <a:spLocks noGrp="1"/>
          </p:cNvSpPr>
          <p:nvPr>
            <p:ph type="dt" sz="half" idx="10"/>
          </p:nvPr>
        </p:nvSpPr>
        <p:spPr/>
        <p:txBody>
          <a:bodyPr/>
          <a:lstStyle/>
          <a:p>
            <a:fld id="{0010303E-506A-48EA-B3EA-711A098E15BE}" type="datetimeFigureOut">
              <a:rPr lang="en-US" smtClean="0"/>
              <a:t>1/13/2021</a:t>
            </a:fld>
            <a:endParaRPr lang="en-US"/>
          </a:p>
        </p:txBody>
      </p:sp>
      <p:sp>
        <p:nvSpPr>
          <p:cNvPr id="5" name="Marcador de pie de página 4">
            <a:extLst>
              <a:ext uri="{FF2B5EF4-FFF2-40B4-BE49-F238E27FC236}">
                <a16:creationId xmlns:a16="http://schemas.microsoft.com/office/drawing/2014/main" id="{C494DE1C-4818-4287-A7E8-448261C88BAA}"/>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6" name="Marcador de número de diapositiva 5">
            <a:extLst>
              <a:ext uri="{FF2B5EF4-FFF2-40B4-BE49-F238E27FC236}">
                <a16:creationId xmlns:a16="http://schemas.microsoft.com/office/drawing/2014/main" id="{AA2B2C44-E2FC-4732-A5FC-6735D10C0368}"/>
              </a:ext>
            </a:extLst>
          </p:cNvPr>
          <p:cNvSpPr>
            <a:spLocks noGrp="1"/>
          </p:cNvSpPr>
          <p:nvPr>
            <p:ph type="sldNum" sz="quarter" idx="12"/>
          </p:nvPr>
        </p:nvSpPr>
        <p:spPr/>
        <p:txBody>
          <a:bodyPr/>
          <a:lstStyle/>
          <a:p>
            <a:fld id="{AD636B4C-0E33-4457-981E-9D689EF6E763}" type="slidenum">
              <a:rPr lang="en-US" smtClean="0"/>
              <a:t>‹Nº›</a:t>
            </a:fld>
            <a:endParaRPr lang="en-US"/>
          </a:p>
        </p:txBody>
      </p:sp>
    </p:spTree>
    <p:extLst>
      <p:ext uri="{BB962C8B-B14F-4D97-AF65-F5344CB8AC3E}">
        <p14:creationId xmlns:p14="http://schemas.microsoft.com/office/powerpoint/2010/main" val="878809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D6AE66C-8F0C-4862-99E4-6128E4DCDD9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0A65B145-6B53-4CE6-A984-297421C7054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435BE706-A8C9-4AC3-8B28-0F0C70A32B97}"/>
              </a:ext>
            </a:extLst>
          </p:cNvPr>
          <p:cNvSpPr>
            <a:spLocks noGrp="1"/>
          </p:cNvSpPr>
          <p:nvPr>
            <p:ph type="dt" sz="half" idx="10"/>
          </p:nvPr>
        </p:nvSpPr>
        <p:spPr/>
        <p:txBody>
          <a:bodyPr/>
          <a:lstStyle/>
          <a:p>
            <a:fld id="{0010303E-506A-48EA-B3EA-711A098E15BE}" type="datetimeFigureOut">
              <a:rPr lang="en-US" smtClean="0"/>
              <a:t>1/13/2021</a:t>
            </a:fld>
            <a:endParaRPr lang="en-US"/>
          </a:p>
        </p:txBody>
      </p:sp>
      <p:sp>
        <p:nvSpPr>
          <p:cNvPr id="5" name="Marcador de pie de página 4">
            <a:extLst>
              <a:ext uri="{FF2B5EF4-FFF2-40B4-BE49-F238E27FC236}">
                <a16:creationId xmlns:a16="http://schemas.microsoft.com/office/drawing/2014/main" id="{0575A487-0C54-4980-B258-84810CCADE36}"/>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6" name="Marcador de número de diapositiva 5">
            <a:extLst>
              <a:ext uri="{FF2B5EF4-FFF2-40B4-BE49-F238E27FC236}">
                <a16:creationId xmlns:a16="http://schemas.microsoft.com/office/drawing/2014/main" id="{3D8DC22A-E45D-4B12-9394-343A15CB2FA1}"/>
              </a:ext>
            </a:extLst>
          </p:cNvPr>
          <p:cNvSpPr>
            <a:spLocks noGrp="1"/>
          </p:cNvSpPr>
          <p:nvPr>
            <p:ph type="sldNum" sz="quarter" idx="12"/>
          </p:nvPr>
        </p:nvSpPr>
        <p:spPr/>
        <p:txBody>
          <a:bodyPr/>
          <a:lstStyle/>
          <a:p>
            <a:fld id="{AD636B4C-0E33-4457-981E-9D689EF6E763}" type="slidenum">
              <a:rPr lang="en-US" smtClean="0"/>
              <a:t>‹Nº›</a:t>
            </a:fld>
            <a:endParaRPr lang="en-US"/>
          </a:p>
        </p:txBody>
      </p:sp>
    </p:spTree>
    <p:extLst>
      <p:ext uri="{BB962C8B-B14F-4D97-AF65-F5344CB8AC3E}">
        <p14:creationId xmlns:p14="http://schemas.microsoft.com/office/powerpoint/2010/main" val="403239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4556A5-F29E-4A78-945F-BC246E81D13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67348059-A507-45B1-AAB0-3969CF82BD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5FCD51F5-8D0A-4A35-B61D-7E7209EEC260}"/>
              </a:ext>
            </a:extLst>
          </p:cNvPr>
          <p:cNvSpPr>
            <a:spLocks noGrp="1"/>
          </p:cNvSpPr>
          <p:nvPr>
            <p:ph type="dt" sz="half" idx="10"/>
          </p:nvPr>
        </p:nvSpPr>
        <p:spPr/>
        <p:txBody>
          <a:bodyPr/>
          <a:lstStyle/>
          <a:p>
            <a:fld id="{0E313AFA-F8CC-4AAD-A858-93DDC88B0F9D}" type="datetimeFigureOut">
              <a:rPr lang="en-US" smtClean="0"/>
              <a:t>1/13/2021</a:t>
            </a:fld>
            <a:endParaRPr lang="en-US"/>
          </a:p>
        </p:txBody>
      </p:sp>
      <p:sp>
        <p:nvSpPr>
          <p:cNvPr id="5" name="Marcador de pie de página 4">
            <a:extLst>
              <a:ext uri="{FF2B5EF4-FFF2-40B4-BE49-F238E27FC236}">
                <a16:creationId xmlns:a16="http://schemas.microsoft.com/office/drawing/2014/main" id="{7D3C145E-5A33-47E3-943C-315E23707245}"/>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6" name="Marcador de número de diapositiva 5">
            <a:extLst>
              <a:ext uri="{FF2B5EF4-FFF2-40B4-BE49-F238E27FC236}">
                <a16:creationId xmlns:a16="http://schemas.microsoft.com/office/drawing/2014/main" id="{EED54B17-3937-461A-AC97-BC706A46DE59}"/>
              </a:ext>
            </a:extLst>
          </p:cNvPr>
          <p:cNvSpPr>
            <a:spLocks noGrp="1"/>
          </p:cNvSpPr>
          <p:nvPr>
            <p:ph type="sldNum" sz="quarter" idx="12"/>
          </p:nvPr>
        </p:nvSpPr>
        <p:spPr/>
        <p:txBody>
          <a:bodyPr/>
          <a:lstStyle/>
          <a:p>
            <a:fld id="{881404F3-4B2A-4B13-8D1D-D417CDADED5E}" type="slidenum">
              <a:rPr lang="en-US" smtClean="0"/>
              <a:t>‹Nº›</a:t>
            </a:fld>
            <a:endParaRPr lang="en-US"/>
          </a:p>
        </p:txBody>
      </p:sp>
    </p:spTree>
    <p:extLst>
      <p:ext uri="{BB962C8B-B14F-4D97-AF65-F5344CB8AC3E}">
        <p14:creationId xmlns:p14="http://schemas.microsoft.com/office/powerpoint/2010/main" val="772349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F1DA25-6DC7-4EF1-B243-FD1FE132D12A}"/>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726FAD20-4951-46CB-BEFA-8F184A2C04F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2AEED481-8570-4036-AC0E-9CCC96B6C245}"/>
              </a:ext>
            </a:extLst>
          </p:cNvPr>
          <p:cNvSpPr>
            <a:spLocks noGrp="1"/>
          </p:cNvSpPr>
          <p:nvPr>
            <p:ph type="dt" sz="half" idx="10"/>
          </p:nvPr>
        </p:nvSpPr>
        <p:spPr/>
        <p:txBody>
          <a:bodyPr/>
          <a:lstStyle/>
          <a:p>
            <a:fld id="{0E313AFA-F8CC-4AAD-A858-93DDC88B0F9D}" type="datetimeFigureOut">
              <a:rPr lang="en-US" smtClean="0"/>
              <a:t>1/13/2021</a:t>
            </a:fld>
            <a:endParaRPr lang="en-US"/>
          </a:p>
        </p:txBody>
      </p:sp>
      <p:sp>
        <p:nvSpPr>
          <p:cNvPr id="5" name="Marcador de pie de página 4">
            <a:extLst>
              <a:ext uri="{FF2B5EF4-FFF2-40B4-BE49-F238E27FC236}">
                <a16:creationId xmlns:a16="http://schemas.microsoft.com/office/drawing/2014/main" id="{8EB91BD3-3DE9-47D2-B044-BEB93F2E9A8C}"/>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6" name="Marcador de número de diapositiva 5">
            <a:extLst>
              <a:ext uri="{FF2B5EF4-FFF2-40B4-BE49-F238E27FC236}">
                <a16:creationId xmlns:a16="http://schemas.microsoft.com/office/drawing/2014/main" id="{E44D17BA-0CED-400E-A34F-CFC43B9E451E}"/>
              </a:ext>
            </a:extLst>
          </p:cNvPr>
          <p:cNvSpPr>
            <a:spLocks noGrp="1"/>
          </p:cNvSpPr>
          <p:nvPr>
            <p:ph type="sldNum" sz="quarter" idx="12"/>
          </p:nvPr>
        </p:nvSpPr>
        <p:spPr/>
        <p:txBody>
          <a:bodyPr/>
          <a:lstStyle/>
          <a:p>
            <a:fld id="{881404F3-4B2A-4B13-8D1D-D417CDADED5E}" type="slidenum">
              <a:rPr lang="en-US" smtClean="0"/>
              <a:t>‹Nº›</a:t>
            </a:fld>
            <a:endParaRPr lang="en-US"/>
          </a:p>
        </p:txBody>
      </p:sp>
    </p:spTree>
    <p:extLst>
      <p:ext uri="{BB962C8B-B14F-4D97-AF65-F5344CB8AC3E}">
        <p14:creationId xmlns:p14="http://schemas.microsoft.com/office/powerpoint/2010/main" val="88203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91B168A8-D462-41A6-96FF-A8AD0DCE837B}"/>
              </a:ext>
            </a:extLst>
          </p:cNvPr>
          <p:cNvSpPr>
            <a:spLocks noChangeArrowheads="1"/>
          </p:cNvSpPr>
          <p:nvPr userDrawn="1"/>
        </p:nvSpPr>
        <p:spPr bwMode="auto">
          <a:xfrm>
            <a:off x="2211079" y="1327745"/>
            <a:ext cx="1018663" cy="418063"/>
          </a:xfrm>
          <a:prstGeom prst="rect">
            <a:avLst/>
          </a:prstGeom>
          <a:noFill/>
          <a:ln w="9525">
            <a:noFill/>
            <a:miter lim="800000"/>
            <a:headEnd/>
            <a:tailEnd/>
          </a:ln>
          <a:effectLst/>
        </p:spPr>
        <p:txBody>
          <a:bodyPr wrap="square" lIns="72000" tIns="0" rIns="72000" bIns="0" anchor="ctr" anchorCtr="0">
            <a:spAutoFit/>
          </a:bodyPr>
          <a:lstStyle/>
          <a:p>
            <a:pPr marL="266700" indent="-266700">
              <a:lnSpc>
                <a:spcPts val="3600"/>
              </a:lnSpc>
              <a:spcAft>
                <a:spcPts val="1000"/>
              </a:spcAft>
              <a:buClr>
                <a:srgbClr val="BE3200"/>
              </a:buClr>
              <a:buSzPct val="60000"/>
            </a:pPr>
            <a:r>
              <a:rPr lang="es-ES" sz="2800">
                <a:solidFill>
                  <a:srgbClr val="006699"/>
                </a:solidFill>
                <a:latin typeface="Barlow Semi Condensed Medium" panose="00000606000000000000" pitchFamily="2" charset="0"/>
              </a:rPr>
              <a:t>Índice</a:t>
            </a:r>
          </a:p>
        </p:txBody>
      </p:sp>
      <p:sp>
        <p:nvSpPr>
          <p:cNvPr id="12" name="Marcador de texto 11">
            <a:extLst>
              <a:ext uri="{FF2B5EF4-FFF2-40B4-BE49-F238E27FC236}">
                <a16:creationId xmlns:a16="http://schemas.microsoft.com/office/drawing/2014/main" id="{B12582C7-C5F0-4C0D-BA64-C44CAC9B9F06}"/>
              </a:ext>
            </a:extLst>
          </p:cNvPr>
          <p:cNvSpPr>
            <a:spLocks noGrp="1"/>
          </p:cNvSpPr>
          <p:nvPr userDrawn="1">
            <p:ph type="body" sz="quarter" idx="13" hasCustomPrompt="1"/>
          </p:nvPr>
        </p:nvSpPr>
        <p:spPr>
          <a:xfrm>
            <a:off x="3404924" y="2085881"/>
            <a:ext cx="8091749" cy="3864070"/>
          </a:xfrm>
          <a:prstGeom prst="rect">
            <a:avLst/>
          </a:prstGeom>
        </p:spPr>
        <p:txBody>
          <a:bodyPr wrap="square" lIns="0" tIns="0" rIns="0" bIns="0" numCol="2" spcCol="252000">
            <a:noAutofit/>
          </a:bodyPr>
          <a:lstStyle>
            <a:lvl1pPr marL="269875" indent="-269875">
              <a:lnSpc>
                <a:spcPct val="100000"/>
              </a:lnSpc>
              <a:spcBef>
                <a:spcPts val="600"/>
              </a:spcBef>
              <a:spcAft>
                <a:spcPts val="0"/>
              </a:spcAft>
              <a:buClr>
                <a:schemeClr val="accent5">
                  <a:lumMod val="75000"/>
                </a:schemeClr>
              </a:buClr>
              <a:buSzPct val="100000"/>
              <a:buFont typeface="+mj-lt"/>
              <a:buAutoNum type="arabicPeriod"/>
              <a:defRPr lang="es-ES" sz="1800" kern="1200" dirty="0">
                <a:solidFill>
                  <a:srgbClr val="006698"/>
                </a:solidFill>
                <a:latin typeface="+mn-lt"/>
                <a:ea typeface="+mn-ea"/>
                <a:cs typeface="+mn-cs"/>
              </a:defRPr>
            </a:lvl1pPr>
            <a:lvl2pPr marL="447675" indent="-179388">
              <a:spcBef>
                <a:spcPts val="400"/>
              </a:spcBef>
              <a:spcAft>
                <a:spcPts val="0"/>
              </a:spcAft>
              <a:buClr>
                <a:schemeClr val="accent5">
                  <a:lumMod val="75000"/>
                </a:schemeClr>
              </a:buClr>
              <a:buFont typeface="Wingdings 2" panose="05020102010507070707" pitchFamily="18" charset="2"/>
              <a:buChar char=""/>
              <a:defRPr sz="1600">
                <a:solidFill>
                  <a:schemeClr val="accent1"/>
                </a:solidFill>
              </a:defRPr>
            </a:lvl2pPr>
          </a:lstStyle>
          <a:p>
            <a:pPr lvl="0"/>
            <a:r>
              <a:rPr lang="es-ES"/>
              <a:t>Punto 1.</a:t>
            </a:r>
          </a:p>
          <a:p>
            <a:pPr lvl="1"/>
            <a:r>
              <a:rPr lang="es-ES"/>
              <a:t>Subapartado.</a:t>
            </a:r>
          </a:p>
          <a:p>
            <a:pPr lvl="1"/>
            <a:r>
              <a:rPr lang="es-ES"/>
              <a:t>Subapartado.</a:t>
            </a:r>
          </a:p>
          <a:p>
            <a:pPr lvl="0"/>
            <a:r>
              <a:rPr lang="es-ES"/>
              <a:t>Punto 2.</a:t>
            </a:r>
          </a:p>
          <a:p>
            <a:pPr lvl="1"/>
            <a:r>
              <a:rPr lang="es-ES"/>
              <a:t>Subapartado.</a:t>
            </a:r>
          </a:p>
          <a:p>
            <a:pPr lvl="1"/>
            <a:r>
              <a:rPr lang="es-ES"/>
              <a:t>Subapartado.</a:t>
            </a:r>
          </a:p>
          <a:p>
            <a:pPr lvl="0"/>
            <a:r>
              <a:rPr lang="es-ES"/>
              <a:t>Punto 3.</a:t>
            </a:r>
          </a:p>
          <a:p>
            <a:pPr lvl="0"/>
            <a:r>
              <a:rPr lang="es-ES"/>
              <a:t>Punto 4.</a:t>
            </a:r>
          </a:p>
          <a:p>
            <a:pPr lvl="0"/>
            <a:r>
              <a:rPr lang="es-ES"/>
              <a:t>Punto 5.</a:t>
            </a:r>
          </a:p>
          <a:p>
            <a:pPr lvl="0"/>
            <a:r>
              <a:rPr lang="es-ES"/>
              <a:t>Punto 6.</a:t>
            </a:r>
          </a:p>
          <a:p>
            <a:pPr lvl="0"/>
            <a:r>
              <a:rPr lang="es-ES"/>
              <a:t>Punto 7.</a:t>
            </a:r>
          </a:p>
          <a:p>
            <a:pPr lvl="0"/>
            <a:r>
              <a:rPr lang="es-ES"/>
              <a:t>Punto 8.</a:t>
            </a:r>
          </a:p>
          <a:p>
            <a:pPr lvl="0"/>
            <a:r>
              <a:rPr lang="es-ES"/>
              <a:t>Punto 9.</a:t>
            </a:r>
          </a:p>
          <a:p>
            <a:pPr lvl="1"/>
            <a:r>
              <a:rPr lang="es-ES"/>
              <a:t>Subapartado.</a:t>
            </a:r>
          </a:p>
          <a:p>
            <a:pPr lvl="1"/>
            <a:r>
              <a:rPr lang="es-ES"/>
              <a:t>Subapartado.</a:t>
            </a:r>
          </a:p>
          <a:p>
            <a:pPr lvl="0"/>
            <a:endParaRPr lang="es-ES"/>
          </a:p>
        </p:txBody>
      </p:sp>
      <p:sp>
        <p:nvSpPr>
          <p:cNvPr id="199" name="Slide Number Placeholder 5">
            <a:extLst>
              <a:ext uri="{FF2B5EF4-FFF2-40B4-BE49-F238E27FC236}">
                <a16:creationId xmlns:a16="http://schemas.microsoft.com/office/drawing/2014/main" id="{88D40A44-72C7-4BF8-B10C-76AEC3B70C7D}"/>
              </a:ext>
            </a:extLst>
          </p:cNvPr>
          <p:cNvSpPr>
            <a:spLocks noGrp="1"/>
          </p:cNvSpPr>
          <p:nvPr userDrawn="1">
            <p:ph type="sldNum" sz="quarter" idx="4"/>
          </p:nvPr>
        </p:nvSpPr>
        <p:spPr>
          <a:xfrm>
            <a:off x="11595600" y="6356350"/>
            <a:ext cx="432000" cy="365125"/>
          </a:xfrm>
          <a:prstGeom prst="rect">
            <a:avLst/>
          </a:prstGeom>
        </p:spPr>
        <p:txBody>
          <a:bodyPr lIns="0" tIns="0" rIns="0" bIns="0" anchor="ctr" anchorCtr="0"/>
          <a:lstStyle>
            <a:lvl1pPr>
              <a:defRPr sz="1400">
                <a:solidFill>
                  <a:schemeClr val="accent3">
                    <a:lumMod val="75000"/>
                  </a:schemeClr>
                </a:solidFill>
                <a:latin typeface="Barlow Semi Condensed Medium" panose="00000606000000000000" pitchFamily="2" charset="0"/>
              </a:defRPr>
            </a:lvl1pPr>
          </a:lstStyle>
          <a:p>
            <a:fld id="{C5EF2332-01BF-834F-8236-50238282D533}" type="slidenum">
              <a:rPr lang="es-ES" smtClean="0"/>
              <a:pPr/>
              <a:t>‹Nº›</a:t>
            </a:fld>
            <a:endParaRPr lang="es-ES"/>
          </a:p>
        </p:txBody>
      </p:sp>
      <p:cxnSp>
        <p:nvCxnSpPr>
          <p:cNvPr id="201" name="39 Conector recto">
            <a:extLst>
              <a:ext uri="{FF2B5EF4-FFF2-40B4-BE49-F238E27FC236}">
                <a16:creationId xmlns:a16="http://schemas.microsoft.com/office/drawing/2014/main" id="{0DB356E0-9E4F-43FC-80AB-AC454A332E3E}"/>
              </a:ext>
            </a:extLst>
          </p:cNvPr>
          <p:cNvCxnSpPr>
            <a:cxnSpLocks/>
          </p:cNvCxnSpPr>
          <p:nvPr userDrawn="1"/>
        </p:nvCxnSpPr>
        <p:spPr>
          <a:xfrm>
            <a:off x="2120565" y="1282854"/>
            <a:ext cx="0" cy="5438621"/>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upo 2">
            <a:extLst>
              <a:ext uri="{FF2B5EF4-FFF2-40B4-BE49-F238E27FC236}">
                <a16:creationId xmlns:a16="http://schemas.microsoft.com/office/drawing/2014/main" id="{421A14E4-A52E-4B34-95CF-AA245DADB0AA}"/>
              </a:ext>
            </a:extLst>
          </p:cNvPr>
          <p:cNvGrpSpPr/>
          <p:nvPr userDrawn="1"/>
        </p:nvGrpSpPr>
        <p:grpSpPr>
          <a:xfrm>
            <a:off x="3404924" y="1315145"/>
            <a:ext cx="8654670" cy="437152"/>
            <a:chOff x="3404924" y="1315145"/>
            <a:chExt cx="8654670" cy="437152"/>
          </a:xfrm>
          <a:solidFill>
            <a:schemeClr val="bg1">
              <a:lumMod val="65000"/>
            </a:schemeClr>
          </a:solidFill>
        </p:grpSpPr>
        <p:grpSp>
          <p:nvGrpSpPr>
            <p:cNvPr id="2" name="Grupo 1">
              <a:extLst>
                <a:ext uri="{FF2B5EF4-FFF2-40B4-BE49-F238E27FC236}">
                  <a16:creationId xmlns:a16="http://schemas.microsoft.com/office/drawing/2014/main" id="{F942DE7E-196F-42FD-8407-FAF40531C99F}"/>
                </a:ext>
              </a:extLst>
            </p:cNvPr>
            <p:cNvGrpSpPr/>
            <p:nvPr userDrawn="1"/>
          </p:nvGrpSpPr>
          <p:grpSpPr>
            <a:xfrm>
              <a:off x="3404924" y="1315145"/>
              <a:ext cx="8654670" cy="25200"/>
              <a:chOff x="3404924" y="1313650"/>
              <a:chExt cx="8654670" cy="25200"/>
            </a:xfrm>
            <a:grpFill/>
          </p:grpSpPr>
          <p:sp>
            <p:nvSpPr>
              <p:cNvPr id="11" name="Rectangle 27">
                <a:extLst>
                  <a:ext uri="{FF2B5EF4-FFF2-40B4-BE49-F238E27FC236}">
                    <a16:creationId xmlns:a16="http://schemas.microsoft.com/office/drawing/2014/main" id="{F76CF408-8A38-4ABD-9708-4F5D7EF967D6}"/>
                  </a:ext>
                </a:extLst>
              </p:cNvPr>
              <p:cNvSpPr>
                <a:spLocks noChangeArrowheads="1"/>
              </p:cNvSpPr>
              <p:nvPr/>
            </p:nvSpPr>
            <p:spPr bwMode="auto">
              <a:xfrm>
                <a:off x="340492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4" name="Rectangle 27">
                <a:extLst>
                  <a:ext uri="{FF2B5EF4-FFF2-40B4-BE49-F238E27FC236}">
                    <a16:creationId xmlns:a16="http://schemas.microsoft.com/office/drawing/2014/main" id="{94CA9915-D879-4EAE-BEF2-EA4CA1829C77}"/>
                  </a:ext>
                </a:extLst>
              </p:cNvPr>
              <p:cNvSpPr>
                <a:spLocks noChangeArrowheads="1"/>
              </p:cNvSpPr>
              <p:nvPr userDrawn="1"/>
            </p:nvSpPr>
            <p:spPr bwMode="auto">
              <a:xfrm>
                <a:off x="360560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5" name="Rectangle 27">
                <a:extLst>
                  <a:ext uri="{FF2B5EF4-FFF2-40B4-BE49-F238E27FC236}">
                    <a16:creationId xmlns:a16="http://schemas.microsoft.com/office/drawing/2014/main" id="{B77197C9-FE74-4E05-9344-6E3F26B00C89}"/>
                  </a:ext>
                </a:extLst>
              </p:cNvPr>
              <p:cNvSpPr>
                <a:spLocks noChangeArrowheads="1"/>
              </p:cNvSpPr>
              <p:nvPr userDrawn="1"/>
            </p:nvSpPr>
            <p:spPr bwMode="auto">
              <a:xfrm>
                <a:off x="380629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6" name="Rectangle 27">
                <a:extLst>
                  <a:ext uri="{FF2B5EF4-FFF2-40B4-BE49-F238E27FC236}">
                    <a16:creationId xmlns:a16="http://schemas.microsoft.com/office/drawing/2014/main" id="{D3BDD415-A7B5-445B-93C8-C24C43BC6937}"/>
                  </a:ext>
                </a:extLst>
              </p:cNvPr>
              <p:cNvSpPr>
                <a:spLocks noChangeArrowheads="1"/>
              </p:cNvSpPr>
              <p:nvPr userDrawn="1"/>
            </p:nvSpPr>
            <p:spPr bwMode="auto">
              <a:xfrm>
                <a:off x="400697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7" name="Rectangle 27">
                <a:extLst>
                  <a:ext uri="{FF2B5EF4-FFF2-40B4-BE49-F238E27FC236}">
                    <a16:creationId xmlns:a16="http://schemas.microsoft.com/office/drawing/2014/main" id="{D14AB991-A53F-43B8-BAA7-8FB98AC691C4}"/>
                  </a:ext>
                </a:extLst>
              </p:cNvPr>
              <p:cNvSpPr>
                <a:spLocks noChangeArrowheads="1"/>
              </p:cNvSpPr>
              <p:nvPr userDrawn="1"/>
            </p:nvSpPr>
            <p:spPr bwMode="auto">
              <a:xfrm>
                <a:off x="420766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8" name="Rectangle 27">
                <a:extLst>
                  <a:ext uri="{FF2B5EF4-FFF2-40B4-BE49-F238E27FC236}">
                    <a16:creationId xmlns:a16="http://schemas.microsoft.com/office/drawing/2014/main" id="{734F8C50-D241-41EC-A75A-08A4FB754846}"/>
                  </a:ext>
                </a:extLst>
              </p:cNvPr>
              <p:cNvSpPr>
                <a:spLocks noChangeArrowheads="1"/>
              </p:cNvSpPr>
              <p:nvPr userDrawn="1"/>
            </p:nvSpPr>
            <p:spPr bwMode="auto">
              <a:xfrm>
                <a:off x="440834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9" name="Rectangle 27">
                <a:extLst>
                  <a:ext uri="{FF2B5EF4-FFF2-40B4-BE49-F238E27FC236}">
                    <a16:creationId xmlns:a16="http://schemas.microsoft.com/office/drawing/2014/main" id="{C1C4216B-558A-4AE8-AE6A-F2DD0D8BFFAA}"/>
                  </a:ext>
                </a:extLst>
              </p:cNvPr>
              <p:cNvSpPr>
                <a:spLocks noChangeArrowheads="1"/>
              </p:cNvSpPr>
              <p:nvPr userDrawn="1"/>
            </p:nvSpPr>
            <p:spPr bwMode="auto">
              <a:xfrm>
                <a:off x="460903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0" name="Rectangle 27">
                <a:extLst>
                  <a:ext uri="{FF2B5EF4-FFF2-40B4-BE49-F238E27FC236}">
                    <a16:creationId xmlns:a16="http://schemas.microsoft.com/office/drawing/2014/main" id="{BDF88B9E-B9EC-43CE-A9CB-01F2AE1FEF52}"/>
                  </a:ext>
                </a:extLst>
              </p:cNvPr>
              <p:cNvSpPr>
                <a:spLocks noChangeArrowheads="1"/>
              </p:cNvSpPr>
              <p:nvPr userDrawn="1"/>
            </p:nvSpPr>
            <p:spPr bwMode="auto">
              <a:xfrm>
                <a:off x="480971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1" name="Rectangle 27">
                <a:extLst>
                  <a:ext uri="{FF2B5EF4-FFF2-40B4-BE49-F238E27FC236}">
                    <a16:creationId xmlns:a16="http://schemas.microsoft.com/office/drawing/2014/main" id="{0B258E54-5895-4D2F-B4E4-D5DF21976963}"/>
                  </a:ext>
                </a:extLst>
              </p:cNvPr>
              <p:cNvSpPr>
                <a:spLocks noChangeArrowheads="1"/>
              </p:cNvSpPr>
              <p:nvPr userDrawn="1"/>
            </p:nvSpPr>
            <p:spPr bwMode="auto">
              <a:xfrm>
                <a:off x="501040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2" name="Rectangle 27">
                <a:extLst>
                  <a:ext uri="{FF2B5EF4-FFF2-40B4-BE49-F238E27FC236}">
                    <a16:creationId xmlns:a16="http://schemas.microsoft.com/office/drawing/2014/main" id="{C3505072-7F9E-4064-935B-C0832DC4DC33}"/>
                  </a:ext>
                </a:extLst>
              </p:cNvPr>
              <p:cNvSpPr>
                <a:spLocks noChangeArrowheads="1"/>
              </p:cNvSpPr>
              <p:nvPr userDrawn="1"/>
            </p:nvSpPr>
            <p:spPr bwMode="auto">
              <a:xfrm>
                <a:off x="521108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3" name="Rectangle 27">
                <a:extLst>
                  <a:ext uri="{FF2B5EF4-FFF2-40B4-BE49-F238E27FC236}">
                    <a16:creationId xmlns:a16="http://schemas.microsoft.com/office/drawing/2014/main" id="{37C645C5-02B8-4A2F-9099-5EE477FE7148}"/>
                  </a:ext>
                </a:extLst>
              </p:cNvPr>
              <p:cNvSpPr>
                <a:spLocks noChangeArrowheads="1"/>
              </p:cNvSpPr>
              <p:nvPr userDrawn="1"/>
            </p:nvSpPr>
            <p:spPr bwMode="auto">
              <a:xfrm>
                <a:off x="541177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4" name="Rectangle 27">
                <a:extLst>
                  <a:ext uri="{FF2B5EF4-FFF2-40B4-BE49-F238E27FC236}">
                    <a16:creationId xmlns:a16="http://schemas.microsoft.com/office/drawing/2014/main" id="{067707EB-DC1F-408C-A10E-F219B6C0520D}"/>
                  </a:ext>
                </a:extLst>
              </p:cNvPr>
              <p:cNvSpPr>
                <a:spLocks noChangeArrowheads="1"/>
              </p:cNvSpPr>
              <p:nvPr userDrawn="1"/>
            </p:nvSpPr>
            <p:spPr bwMode="auto">
              <a:xfrm>
                <a:off x="561245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5" name="Rectangle 27">
                <a:extLst>
                  <a:ext uri="{FF2B5EF4-FFF2-40B4-BE49-F238E27FC236}">
                    <a16:creationId xmlns:a16="http://schemas.microsoft.com/office/drawing/2014/main" id="{C29D4BF2-BCD0-4956-8F47-7DD361B1F62A}"/>
                  </a:ext>
                </a:extLst>
              </p:cNvPr>
              <p:cNvSpPr>
                <a:spLocks noChangeArrowheads="1"/>
              </p:cNvSpPr>
              <p:nvPr userDrawn="1"/>
            </p:nvSpPr>
            <p:spPr bwMode="auto">
              <a:xfrm>
                <a:off x="581314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6" name="Rectangle 27">
                <a:extLst>
                  <a:ext uri="{FF2B5EF4-FFF2-40B4-BE49-F238E27FC236}">
                    <a16:creationId xmlns:a16="http://schemas.microsoft.com/office/drawing/2014/main" id="{1F610D54-DF13-49F1-94D2-AEE5C4B0E918}"/>
                  </a:ext>
                </a:extLst>
              </p:cNvPr>
              <p:cNvSpPr>
                <a:spLocks noChangeArrowheads="1"/>
              </p:cNvSpPr>
              <p:nvPr userDrawn="1"/>
            </p:nvSpPr>
            <p:spPr bwMode="auto">
              <a:xfrm>
                <a:off x="601382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7" name="Rectangle 27">
                <a:extLst>
                  <a:ext uri="{FF2B5EF4-FFF2-40B4-BE49-F238E27FC236}">
                    <a16:creationId xmlns:a16="http://schemas.microsoft.com/office/drawing/2014/main" id="{4345D1FB-03CC-4A2A-B968-BA4BDBDE8879}"/>
                  </a:ext>
                </a:extLst>
              </p:cNvPr>
              <p:cNvSpPr>
                <a:spLocks noChangeArrowheads="1"/>
              </p:cNvSpPr>
              <p:nvPr userDrawn="1"/>
            </p:nvSpPr>
            <p:spPr bwMode="auto">
              <a:xfrm>
                <a:off x="621451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8" name="Rectangle 27">
                <a:extLst>
                  <a:ext uri="{FF2B5EF4-FFF2-40B4-BE49-F238E27FC236}">
                    <a16:creationId xmlns:a16="http://schemas.microsoft.com/office/drawing/2014/main" id="{E8DC6761-28FE-4128-8B8D-8991791926A4}"/>
                  </a:ext>
                </a:extLst>
              </p:cNvPr>
              <p:cNvSpPr>
                <a:spLocks noChangeArrowheads="1"/>
              </p:cNvSpPr>
              <p:nvPr userDrawn="1"/>
            </p:nvSpPr>
            <p:spPr bwMode="auto">
              <a:xfrm>
                <a:off x="641519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59" name="Rectangle 27">
                <a:extLst>
                  <a:ext uri="{FF2B5EF4-FFF2-40B4-BE49-F238E27FC236}">
                    <a16:creationId xmlns:a16="http://schemas.microsoft.com/office/drawing/2014/main" id="{335E3691-B9AC-407D-B82F-DCE4DD4C7918}"/>
                  </a:ext>
                </a:extLst>
              </p:cNvPr>
              <p:cNvSpPr>
                <a:spLocks noChangeArrowheads="1"/>
              </p:cNvSpPr>
              <p:nvPr userDrawn="1"/>
            </p:nvSpPr>
            <p:spPr bwMode="auto">
              <a:xfrm>
                <a:off x="661588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0" name="Rectangle 27">
                <a:extLst>
                  <a:ext uri="{FF2B5EF4-FFF2-40B4-BE49-F238E27FC236}">
                    <a16:creationId xmlns:a16="http://schemas.microsoft.com/office/drawing/2014/main" id="{10FEF295-D8A5-4790-B844-14F4E5C67733}"/>
                  </a:ext>
                </a:extLst>
              </p:cNvPr>
              <p:cNvSpPr>
                <a:spLocks noChangeArrowheads="1"/>
              </p:cNvSpPr>
              <p:nvPr userDrawn="1"/>
            </p:nvSpPr>
            <p:spPr bwMode="auto">
              <a:xfrm>
                <a:off x="681656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1" name="Rectangle 27">
                <a:extLst>
                  <a:ext uri="{FF2B5EF4-FFF2-40B4-BE49-F238E27FC236}">
                    <a16:creationId xmlns:a16="http://schemas.microsoft.com/office/drawing/2014/main" id="{DC075C62-0A50-463C-BA10-992666C086D8}"/>
                  </a:ext>
                </a:extLst>
              </p:cNvPr>
              <p:cNvSpPr>
                <a:spLocks noChangeArrowheads="1"/>
              </p:cNvSpPr>
              <p:nvPr userDrawn="1"/>
            </p:nvSpPr>
            <p:spPr bwMode="auto">
              <a:xfrm>
                <a:off x="701725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2" name="Rectangle 27">
                <a:extLst>
                  <a:ext uri="{FF2B5EF4-FFF2-40B4-BE49-F238E27FC236}">
                    <a16:creationId xmlns:a16="http://schemas.microsoft.com/office/drawing/2014/main" id="{BA285A98-58A9-4C13-8CAD-B23347CCDF6B}"/>
                  </a:ext>
                </a:extLst>
              </p:cNvPr>
              <p:cNvSpPr>
                <a:spLocks noChangeArrowheads="1"/>
              </p:cNvSpPr>
              <p:nvPr userDrawn="1"/>
            </p:nvSpPr>
            <p:spPr bwMode="auto">
              <a:xfrm>
                <a:off x="721793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3" name="Rectangle 27">
                <a:extLst>
                  <a:ext uri="{FF2B5EF4-FFF2-40B4-BE49-F238E27FC236}">
                    <a16:creationId xmlns:a16="http://schemas.microsoft.com/office/drawing/2014/main" id="{DEC84DFE-638C-44D7-91BC-FBA8C670F41A}"/>
                  </a:ext>
                </a:extLst>
              </p:cNvPr>
              <p:cNvSpPr>
                <a:spLocks noChangeArrowheads="1"/>
              </p:cNvSpPr>
              <p:nvPr userDrawn="1"/>
            </p:nvSpPr>
            <p:spPr bwMode="auto">
              <a:xfrm>
                <a:off x="741862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4" name="Rectangle 27">
                <a:extLst>
                  <a:ext uri="{FF2B5EF4-FFF2-40B4-BE49-F238E27FC236}">
                    <a16:creationId xmlns:a16="http://schemas.microsoft.com/office/drawing/2014/main" id="{105FB5E5-9F8B-4EEE-91F0-E7A7BB077E4E}"/>
                  </a:ext>
                </a:extLst>
              </p:cNvPr>
              <p:cNvSpPr>
                <a:spLocks noChangeArrowheads="1"/>
              </p:cNvSpPr>
              <p:nvPr userDrawn="1"/>
            </p:nvSpPr>
            <p:spPr bwMode="auto">
              <a:xfrm>
                <a:off x="761930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5" name="Rectangle 27">
                <a:extLst>
                  <a:ext uri="{FF2B5EF4-FFF2-40B4-BE49-F238E27FC236}">
                    <a16:creationId xmlns:a16="http://schemas.microsoft.com/office/drawing/2014/main" id="{70991CA8-A72D-4E91-A4BA-71AB6D8DCE9D}"/>
                  </a:ext>
                </a:extLst>
              </p:cNvPr>
              <p:cNvSpPr>
                <a:spLocks noChangeArrowheads="1"/>
              </p:cNvSpPr>
              <p:nvPr userDrawn="1"/>
            </p:nvSpPr>
            <p:spPr bwMode="auto">
              <a:xfrm>
                <a:off x="781999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6" name="Rectangle 27">
                <a:extLst>
                  <a:ext uri="{FF2B5EF4-FFF2-40B4-BE49-F238E27FC236}">
                    <a16:creationId xmlns:a16="http://schemas.microsoft.com/office/drawing/2014/main" id="{B8FD640C-3A3A-4D7E-A7BB-AC7DA9B51A69}"/>
                  </a:ext>
                </a:extLst>
              </p:cNvPr>
              <p:cNvSpPr>
                <a:spLocks noChangeArrowheads="1"/>
              </p:cNvSpPr>
              <p:nvPr userDrawn="1"/>
            </p:nvSpPr>
            <p:spPr bwMode="auto">
              <a:xfrm>
                <a:off x="802067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7" name="Rectangle 27">
                <a:extLst>
                  <a:ext uri="{FF2B5EF4-FFF2-40B4-BE49-F238E27FC236}">
                    <a16:creationId xmlns:a16="http://schemas.microsoft.com/office/drawing/2014/main" id="{33080ED3-D8FD-422D-A81C-0786B7F37245}"/>
                  </a:ext>
                </a:extLst>
              </p:cNvPr>
              <p:cNvSpPr>
                <a:spLocks noChangeArrowheads="1"/>
              </p:cNvSpPr>
              <p:nvPr userDrawn="1"/>
            </p:nvSpPr>
            <p:spPr bwMode="auto">
              <a:xfrm>
                <a:off x="822136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8" name="Rectangle 27">
                <a:extLst>
                  <a:ext uri="{FF2B5EF4-FFF2-40B4-BE49-F238E27FC236}">
                    <a16:creationId xmlns:a16="http://schemas.microsoft.com/office/drawing/2014/main" id="{6411A36D-D938-4B20-9CAE-AAA097FFEB27}"/>
                  </a:ext>
                </a:extLst>
              </p:cNvPr>
              <p:cNvSpPr>
                <a:spLocks noChangeArrowheads="1"/>
              </p:cNvSpPr>
              <p:nvPr userDrawn="1"/>
            </p:nvSpPr>
            <p:spPr bwMode="auto">
              <a:xfrm>
                <a:off x="842204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69" name="Rectangle 27">
                <a:extLst>
                  <a:ext uri="{FF2B5EF4-FFF2-40B4-BE49-F238E27FC236}">
                    <a16:creationId xmlns:a16="http://schemas.microsoft.com/office/drawing/2014/main" id="{BB459E79-F9B6-4534-9980-C96FB7F7EC5E}"/>
                  </a:ext>
                </a:extLst>
              </p:cNvPr>
              <p:cNvSpPr>
                <a:spLocks noChangeArrowheads="1"/>
              </p:cNvSpPr>
              <p:nvPr userDrawn="1"/>
            </p:nvSpPr>
            <p:spPr bwMode="auto">
              <a:xfrm>
                <a:off x="862273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0" name="Rectangle 27">
                <a:extLst>
                  <a:ext uri="{FF2B5EF4-FFF2-40B4-BE49-F238E27FC236}">
                    <a16:creationId xmlns:a16="http://schemas.microsoft.com/office/drawing/2014/main" id="{DF9EE42F-FF74-4D51-8F89-6274DCB4C8B1}"/>
                  </a:ext>
                </a:extLst>
              </p:cNvPr>
              <p:cNvSpPr>
                <a:spLocks noChangeArrowheads="1"/>
              </p:cNvSpPr>
              <p:nvPr userDrawn="1"/>
            </p:nvSpPr>
            <p:spPr bwMode="auto">
              <a:xfrm>
                <a:off x="882341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1" name="Rectangle 27">
                <a:extLst>
                  <a:ext uri="{FF2B5EF4-FFF2-40B4-BE49-F238E27FC236}">
                    <a16:creationId xmlns:a16="http://schemas.microsoft.com/office/drawing/2014/main" id="{53493DDD-5FD2-4D2F-B2B8-82A7759DE9B4}"/>
                  </a:ext>
                </a:extLst>
              </p:cNvPr>
              <p:cNvSpPr>
                <a:spLocks noChangeArrowheads="1"/>
              </p:cNvSpPr>
              <p:nvPr userDrawn="1"/>
            </p:nvSpPr>
            <p:spPr bwMode="auto">
              <a:xfrm>
                <a:off x="902410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2" name="Rectangle 27">
                <a:extLst>
                  <a:ext uri="{FF2B5EF4-FFF2-40B4-BE49-F238E27FC236}">
                    <a16:creationId xmlns:a16="http://schemas.microsoft.com/office/drawing/2014/main" id="{91A9BA82-0907-4F23-A8E7-3BFD61D1F58E}"/>
                  </a:ext>
                </a:extLst>
              </p:cNvPr>
              <p:cNvSpPr>
                <a:spLocks noChangeArrowheads="1"/>
              </p:cNvSpPr>
              <p:nvPr userDrawn="1"/>
            </p:nvSpPr>
            <p:spPr bwMode="auto">
              <a:xfrm>
                <a:off x="922478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3" name="Rectangle 27">
                <a:extLst>
                  <a:ext uri="{FF2B5EF4-FFF2-40B4-BE49-F238E27FC236}">
                    <a16:creationId xmlns:a16="http://schemas.microsoft.com/office/drawing/2014/main" id="{25F2DD08-BA40-4BD2-9675-655724E80255}"/>
                  </a:ext>
                </a:extLst>
              </p:cNvPr>
              <p:cNvSpPr>
                <a:spLocks noChangeArrowheads="1"/>
              </p:cNvSpPr>
              <p:nvPr userDrawn="1"/>
            </p:nvSpPr>
            <p:spPr bwMode="auto">
              <a:xfrm>
                <a:off x="942547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4" name="Rectangle 27">
                <a:extLst>
                  <a:ext uri="{FF2B5EF4-FFF2-40B4-BE49-F238E27FC236}">
                    <a16:creationId xmlns:a16="http://schemas.microsoft.com/office/drawing/2014/main" id="{70E37F82-0A12-402E-AC71-5EC6BE29AEBF}"/>
                  </a:ext>
                </a:extLst>
              </p:cNvPr>
              <p:cNvSpPr>
                <a:spLocks noChangeArrowheads="1"/>
              </p:cNvSpPr>
              <p:nvPr userDrawn="1"/>
            </p:nvSpPr>
            <p:spPr bwMode="auto">
              <a:xfrm>
                <a:off x="962615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5" name="Rectangle 27">
                <a:extLst>
                  <a:ext uri="{FF2B5EF4-FFF2-40B4-BE49-F238E27FC236}">
                    <a16:creationId xmlns:a16="http://schemas.microsoft.com/office/drawing/2014/main" id="{9190E19C-94BA-431E-A630-A441C20C15C1}"/>
                  </a:ext>
                </a:extLst>
              </p:cNvPr>
              <p:cNvSpPr>
                <a:spLocks noChangeArrowheads="1"/>
              </p:cNvSpPr>
              <p:nvPr userDrawn="1"/>
            </p:nvSpPr>
            <p:spPr bwMode="auto">
              <a:xfrm>
                <a:off x="982684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6" name="Rectangle 27">
                <a:extLst>
                  <a:ext uri="{FF2B5EF4-FFF2-40B4-BE49-F238E27FC236}">
                    <a16:creationId xmlns:a16="http://schemas.microsoft.com/office/drawing/2014/main" id="{182CC37A-BE8E-4AAE-91DF-9A76F43833C0}"/>
                  </a:ext>
                </a:extLst>
              </p:cNvPr>
              <p:cNvSpPr>
                <a:spLocks noChangeArrowheads="1"/>
              </p:cNvSpPr>
              <p:nvPr userDrawn="1"/>
            </p:nvSpPr>
            <p:spPr bwMode="auto">
              <a:xfrm>
                <a:off x="1002752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7" name="Rectangle 27">
                <a:extLst>
                  <a:ext uri="{FF2B5EF4-FFF2-40B4-BE49-F238E27FC236}">
                    <a16:creationId xmlns:a16="http://schemas.microsoft.com/office/drawing/2014/main" id="{6E733137-DBEA-4C5E-A051-8FD2467D9539}"/>
                  </a:ext>
                </a:extLst>
              </p:cNvPr>
              <p:cNvSpPr>
                <a:spLocks noChangeArrowheads="1"/>
              </p:cNvSpPr>
              <p:nvPr userDrawn="1"/>
            </p:nvSpPr>
            <p:spPr bwMode="auto">
              <a:xfrm>
                <a:off x="1022821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8" name="Rectangle 27">
                <a:extLst>
                  <a:ext uri="{FF2B5EF4-FFF2-40B4-BE49-F238E27FC236}">
                    <a16:creationId xmlns:a16="http://schemas.microsoft.com/office/drawing/2014/main" id="{1681D9E6-9D0C-45F8-9E72-F3C245F57B48}"/>
                  </a:ext>
                </a:extLst>
              </p:cNvPr>
              <p:cNvSpPr>
                <a:spLocks noChangeArrowheads="1"/>
              </p:cNvSpPr>
              <p:nvPr userDrawn="1"/>
            </p:nvSpPr>
            <p:spPr bwMode="auto">
              <a:xfrm>
                <a:off x="1042889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79" name="Rectangle 27">
                <a:extLst>
                  <a:ext uri="{FF2B5EF4-FFF2-40B4-BE49-F238E27FC236}">
                    <a16:creationId xmlns:a16="http://schemas.microsoft.com/office/drawing/2014/main" id="{3E6D5B7E-A524-4E3D-BCA9-92BE80F4A34E}"/>
                  </a:ext>
                </a:extLst>
              </p:cNvPr>
              <p:cNvSpPr>
                <a:spLocks noChangeArrowheads="1"/>
              </p:cNvSpPr>
              <p:nvPr userDrawn="1"/>
            </p:nvSpPr>
            <p:spPr bwMode="auto">
              <a:xfrm>
                <a:off x="1062958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0" name="Rectangle 27">
                <a:extLst>
                  <a:ext uri="{FF2B5EF4-FFF2-40B4-BE49-F238E27FC236}">
                    <a16:creationId xmlns:a16="http://schemas.microsoft.com/office/drawing/2014/main" id="{5B5C6248-5326-4882-831C-274B979182FE}"/>
                  </a:ext>
                </a:extLst>
              </p:cNvPr>
              <p:cNvSpPr>
                <a:spLocks noChangeArrowheads="1"/>
              </p:cNvSpPr>
              <p:nvPr userDrawn="1"/>
            </p:nvSpPr>
            <p:spPr bwMode="auto">
              <a:xfrm>
                <a:off x="1083026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1" name="Rectangle 27">
                <a:extLst>
                  <a:ext uri="{FF2B5EF4-FFF2-40B4-BE49-F238E27FC236}">
                    <a16:creationId xmlns:a16="http://schemas.microsoft.com/office/drawing/2014/main" id="{5BAA37EC-4B6A-430B-B54B-7DE02EA185BC}"/>
                  </a:ext>
                </a:extLst>
              </p:cNvPr>
              <p:cNvSpPr>
                <a:spLocks noChangeArrowheads="1"/>
              </p:cNvSpPr>
              <p:nvPr userDrawn="1"/>
            </p:nvSpPr>
            <p:spPr bwMode="auto">
              <a:xfrm>
                <a:off x="1103095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2" name="Rectangle 27">
                <a:extLst>
                  <a:ext uri="{FF2B5EF4-FFF2-40B4-BE49-F238E27FC236}">
                    <a16:creationId xmlns:a16="http://schemas.microsoft.com/office/drawing/2014/main" id="{9F66EA57-2666-49AF-BF56-10205CFA7478}"/>
                  </a:ext>
                </a:extLst>
              </p:cNvPr>
              <p:cNvSpPr>
                <a:spLocks noChangeArrowheads="1"/>
              </p:cNvSpPr>
              <p:nvPr userDrawn="1"/>
            </p:nvSpPr>
            <p:spPr bwMode="auto">
              <a:xfrm>
                <a:off x="1123163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3" name="Rectangle 27">
                <a:extLst>
                  <a:ext uri="{FF2B5EF4-FFF2-40B4-BE49-F238E27FC236}">
                    <a16:creationId xmlns:a16="http://schemas.microsoft.com/office/drawing/2014/main" id="{69CAB2D5-2DA5-407D-901A-CA708ECCDBFC}"/>
                  </a:ext>
                </a:extLst>
              </p:cNvPr>
              <p:cNvSpPr>
                <a:spLocks noChangeArrowheads="1"/>
              </p:cNvSpPr>
              <p:nvPr userDrawn="1"/>
            </p:nvSpPr>
            <p:spPr bwMode="auto">
              <a:xfrm>
                <a:off x="1143232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4" name="Rectangle 27">
                <a:extLst>
                  <a:ext uri="{FF2B5EF4-FFF2-40B4-BE49-F238E27FC236}">
                    <a16:creationId xmlns:a16="http://schemas.microsoft.com/office/drawing/2014/main" id="{A7AB06E5-AC0F-4D05-9885-3B173D987771}"/>
                  </a:ext>
                </a:extLst>
              </p:cNvPr>
              <p:cNvSpPr>
                <a:spLocks noChangeArrowheads="1"/>
              </p:cNvSpPr>
              <p:nvPr userDrawn="1"/>
            </p:nvSpPr>
            <p:spPr bwMode="auto">
              <a:xfrm>
                <a:off x="1163300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5" name="Rectangle 27">
                <a:extLst>
                  <a:ext uri="{FF2B5EF4-FFF2-40B4-BE49-F238E27FC236}">
                    <a16:creationId xmlns:a16="http://schemas.microsoft.com/office/drawing/2014/main" id="{D81B5086-7EA0-4F71-8C78-E6B2F65794CF}"/>
                  </a:ext>
                </a:extLst>
              </p:cNvPr>
              <p:cNvSpPr>
                <a:spLocks noChangeArrowheads="1"/>
              </p:cNvSpPr>
              <p:nvPr userDrawn="1"/>
            </p:nvSpPr>
            <p:spPr bwMode="auto">
              <a:xfrm>
                <a:off x="1183369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6" name="Rectangle 27">
                <a:extLst>
                  <a:ext uri="{FF2B5EF4-FFF2-40B4-BE49-F238E27FC236}">
                    <a16:creationId xmlns:a16="http://schemas.microsoft.com/office/drawing/2014/main" id="{A65073E3-4C36-429D-853C-49F68C7B4628}"/>
                  </a:ext>
                </a:extLst>
              </p:cNvPr>
              <p:cNvSpPr>
                <a:spLocks noChangeArrowheads="1"/>
              </p:cNvSpPr>
              <p:nvPr userDrawn="1"/>
            </p:nvSpPr>
            <p:spPr bwMode="auto">
              <a:xfrm>
                <a:off x="1203439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89" name="Grupo 188">
              <a:extLst>
                <a:ext uri="{FF2B5EF4-FFF2-40B4-BE49-F238E27FC236}">
                  <a16:creationId xmlns:a16="http://schemas.microsoft.com/office/drawing/2014/main" id="{77017790-7B0D-482C-9C1B-E03300F94BEB}"/>
                </a:ext>
              </a:extLst>
            </p:cNvPr>
            <p:cNvGrpSpPr/>
            <p:nvPr userDrawn="1"/>
          </p:nvGrpSpPr>
          <p:grpSpPr>
            <a:xfrm>
              <a:off x="3404924" y="1520793"/>
              <a:ext cx="8654670" cy="25200"/>
              <a:chOff x="3404924" y="1313650"/>
              <a:chExt cx="8654670" cy="25200"/>
            </a:xfrm>
            <a:grpFill/>
          </p:grpSpPr>
          <p:sp>
            <p:nvSpPr>
              <p:cNvPr id="190" name="Rectangle 27">
                <a:extLst>
                  <a:ext uri="{FF2B5EF4-FFF2-40B4-BE49-F238E27FC236}">
                    <a16:creationId xmlns:a16="http://schemas.microsoft.com/office/drawing/2014/main" id="{306859D6-2CB2-4866-A345-AA34D9D75F37}"/>
                  </a:ext>
                </a:extLst>
              </p:cNvPr>
              <p:cNvSpPr>
                <a:spLocks noChangeArrowheads="1"/>
              </p:cNvSpPr>
              <p:nvPr/>
            </p:nvSpPr>
            <p:spPr bwMode="auto">
              <a:xfrm>
                <a:off x="340492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1" name="Rectangle 27">
                <a:extLst>
                  <a:ext uri="{FF2B5EF4-FFF2-40B4-BE49-F238E27FC236}">
                    <a16:creationId xmlns:a16="http://schemas.microsoft.com/office/drawing/2014/main" id="{FAC66F8A-4E9E-4C7D-B706-649292DD803E}"/>
                  </a:ext>
                </a:extLst>
              </p:cNvPr>
              <p:cNvSpPr>
                <a:spLocks noChangeArrowheads="1"/>
              </p:cNvSpPr>
              <p:nvPr userDrawn="1"/>
            </p:nvSpPr>
            <p:spPr bwMode="auto">
              <a:xfrm>
                <a:off x="360560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2" name="Rectangle 27">
                <a:extLst>
                  <a:ext uri="{FF2B5EF4-FFF2-40B4-BE49-F238E27FC236}">
                    <a16:creationId xmlns:a16="http://schemas.microsoft.com/office/drawing/2014/main" id="{E635EDA3-6A38-4AB6-ABAB-71652BF64ED0}"/>
                  </a:ext>
                </a:extLst>
              </p:cNvPr>
              <p:cNvSpPr>
                <a:spLocks noChangeArrowheads="1"/>
              </p:cNvSpPr>
              <p:nvPr userDrawn="1"/>
            </p:nvSpPr>
            <p:spPr bwMode="auto">
              <a:xfrm>
                <a:off x="380629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4" name="Rectangle 27">
                <a:extLst>
                  <a:ext uri="{FF2B5EF4-FFF2-40B4-BE49-F238E27FC236}">
                    <a16:creationId xmlns:a16="http://schemas.microsoft.com/office/drawing/2014/main" id="{BF6DBA9B-F838-40EB-8892-04EE68DF70A6}"/>
                  </a:ext>
                </a:extLst>
              </p:cNvPr>
              <p:cNvSpPr>
                <a:spLocks noChangeArrowheads="1"/>
              </p:cNvSpPr>
              <p:nvPr userDrawn="1"/>
            </p:nvSpPr>
            <p:spPr bwMode="auto">
              <a:xfrm>
                <a:off x="400697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5" name="Rectangle 27">
                <a:extLst>
                  <a:ext uri="{FF2B5EF4-FFF2-40B4-BE49-F238E27FC236}">
                    <a16:creationId xmlns:a16="http://schemas.microsoft.com/office/drawing/2014/main" id="{F72D643D-D10B-4966-B303-93D7C55B42B7}"/>
                  </a:ext>
                </a:extLst>
              </p:cNvPr>
              <p:cNvSpPr>
                <a:spLocks noChangeArrowheads="1"/>
              </p:cNvSpPr>
              <p:nvPr userDrawn="1"/>
            </p:nvSpPr>
            <p:spPr bwMode="auto">
              <a:xfrm>
                <a:off x="420766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6" name="Rectangle 27">
                <a:extLst>
                  <a:ext uri="{FF2B5EF4-FFF2-40B4-BE49-F238E27FC236}">
                    <a16:creationId xmlns:a16="http://schemas.microsoft.com/office/drawing/2014/main" id="{DE134F7E-77C9-4FDE-820A-997472688C9C}"/>
                  </a:ext>
                </a:extLst>
              </p:cNvPr>
              <p:cNvSpPr>
                <a:spLocks noChangeArrowheads="1"/>
              </p:cNvSpPr>
              <p:nvPr userDrawn="1"/>
            </p:nvSpPr>
            <p:spPr bwMode="auto">
              <a:xfrm>
                <a:off x="440834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7" name="Rectangle 27">
                <a:extLst>
                  <a:ext uri="{FF2B5EF4-FFF2-40B4-BE49-F238E27FC236}">
                    <a16:creationId xmlns:a16="http://schemas.microsoft.com/office/drawing/2014/main" id="{7A94E16D-183D-4ABB-9B16-E4E301851077}"/>
                  </a:ext>
                </a:extLst>
              </p:cNvPr>
              <p:cNvSpPr>
                <a:spLocks noChangeArrowheads="1"/>
              </p:cNvSpPr>
              <p:nvPr userDrawn="1"/>
            </p:nvSpPr>
            <p:spPr bwMode="auto">
              <a:xfrm>
                <a:off x="460903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8" name="Rectangle 27">
                <a:extLst>
                  <a:ext uri="{FF2B5EF4-FFF2-40B4-BE49-F238E27FC236}">
                    <a16:creationId xmlns:a16="http://schemas.microsoft.com/office/drawing/2014/main" id="{1DD054B7-199F-4EA7-9011-DE07888781CF}"/>
                  </a:ext>
                </a:extLst>
              </p:cNvPr>
              <p:cNvSpPr>
                <a:spLocks noChangeArrowheads="1"/>
              </p:cNvSpPr>
              <p:nvPr userDrawn="1"/>
            </p:nvSpPr>
            <p:spPr bwMode="auto">
              <a:xfrm>
                <a:off x="480971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0" name="Rectangle 27">
                <a:extLst>
                  <a:ext uri="{FF2B5EF4-FFF2-40B4-BE49-F238E27FC236}">
                    <a16:creationId xmlns:a16="http://schemas.microsoft.com/office/drawing/2014/main" id="{667C8FFC-021B-43EC-AF58-BA0C11AB868F}"/>
                  </a:ext>
                </a:extLst>
              </p:cNvPr>
              <p:cNvSpPr>
                <a:spLocks noChangeArrowheads="1"/>
              </p:cNvSpPr>
              <p:nvPr userDrawn="1"/>
            </p:nvSpPr>
            <p:spPr bwMode="auto">
              <a:xfrm>
                <a:off x="501040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2" name="Rectangle 27">
                <a:extLst>
                  <a:ext uri="{FF2B5EF4-FFF2-40B4-BE49-F238E27FC236}">
                    <a16:creationId xmlns:a16="http://schemas.microsoft.com/office/drawing/2014/main" id="{532CED2A-C460-4DA4-9C34-9C8B8A6CFC2F}"/>
                  </a:ext>
                </a:extLst>
              </p:cNvPr>
              <p:cNvSpPr>
                <a:spLocks noChangeArrowheads="1"/>
              </p:cNvSpPr>
              <p:nvPr userDrawn="1"/>
            </p:nvSpPr>
            <p:spPr bwMode="auto">
              <a:xfrm>
                <a:off x="521108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3" name="Rectangle 27">
                <a:extLst>
                  <a:ext uri="{FF2B5EF4-FFF2-40B4-BE49-F238E27FC236}">
                    <a16:creationId xmlns:a16="http://schemas.microsoft.com/office/drawing/2014/main" id="{E8AEC4B3-5F98-421C-8B38-77B498010B2F}"/>
                  </a:ext>
                </a:extLst>
              </p:cNvPr>
              <p:cNvSpPr>
                <a:spLocks noChangeArrowheads="1"/>
              </p:cNvSpPr>
              <p:nvPr userDrawn="1"/>
            </p:nvSpPr>
            <p:spPr bwMode="auto">
              <a:xfrm>
                <a:off x="541177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4" name="Rectangle 27">
                <a:extLst>
                  <a:ext uri="{FF2B5EF4-FFF2-40B4-BE49-F238E27FC236}">
                    <a16:creationId xmlns:a16="http://schemas.microsoft.com/office/drawing/2014/main" id="{1DF4D192-0F4E-438E-8531-DA3F00825812}"/>
                  </a:ext>
                </a:extLst>
              </p:cNvPr>
              <p:cNvSpPr>
                <a:spLocks noChangeArrowheads="1"/>
              </p:cNvSpPr>
              <p:nvPr userDrawn="1"/>
            </p:nvSpPr>
            <p:spPr bwMode="auto">
              <a:xfrm>
                <a:off x="561245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5" name="Rectangle 27">
                <a:extLst>
                  <a:ext uri="{FF2B5EF4-FFF2-40B4-BE49-F238E27FC236}">
                    <a16:creationId xmlns:a16="http://schemas.microsoft.com/office/drawing/2014/main" id="{039AF311-27D0-4EF9-8D2E-649898E69E6D}"/>
                  </a:ext>
                </a:extLst>
              </p:cNvPr>
              <p:cNvSpPr>
                <a:spLocks noChangeArrowheads="1"/>
              </p:cNvSpPr>
              <p:nvPr userDrawn="1"/>
            </p:nvSpPr>
            <p:spPr bwMode="auto">
              <a:xfrm>
                <a:off x="581314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6" name="Rectangle 27">
                <a:extLst>
                  <a:ext uri="{FF2B5EF4-FFF2-40B4-BE49-F238E27FC236}">
                    <a16:creationId xmlns:a16="http://schemas.microsoft.com/office/drawing/2014/main" id="{292019DC-5B3D-478D-A66E-4EB67258EA80}"/>
                  </a:ext>
                </a:extLst>
              </p:cNvPr>
              <p:cNvSpPr>
                <a:spLocks noChangeArrowheads="1"/>
              </p:cNvSpPr>
              <p:nvPr userDrawn="1"/>
            </p:nvSpPr>
            <p:spPr bwMode="auto">
              <a:xfrm>
                <a:off x="601382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7" name="Rectangle 27">
                <a:extLst>
                  <a:ext uri="{FF2B5EF4-FFF2-40B4-BE49-F238E27FC236}">
                    <a16:creationId xmlns:a16="http://schemas.microsoft.com/office/drawing/2014/main" id="{0B7C3E36-4326-46BD-88BD-00B9754EC9BF}"/>
                  </a:ext>
                </a:extLst>
              </p:cNvPr>
              <p:cNvSpPr>
                <a:spLocks noChangeArrowheads="1"/>
              </p:cNvSpPr>
              <p:nvPr userDrawn="1"/>
            </p:nvSpPr>
            <p:spPr bwMode="auto">
              <a:xfrm>
                <a:off x="621451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8" name="Rectangle 27">
                <a:extLst>
                  <a:ext uri="{FF2B5EF4-FFF2-40B4-BE49-F238E27FC236}">
                    <a16:creationId xmlns:a16="http://schemas.microsoft.com/office/drawing/2014/main" id="{A42BD378-7A8A-4F7A-AEDE-8BF0A9569D13}"/>
                  </a:ext>
                </a:extLst>
              </p:cNvPr>
              <p:cNvSpPr>
                <a:spLocks noChangeArrowheads="1"/>
              </p:cNvSpPr>
              <p:nvPr userDrawn="1"/>
            </p:nvSpPr>
            <p:spPr bwMode="auto">
              <a:xfrm>
                <a:off x="641519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9" name="Rectangle 27">
                <a:extLst>
                  <a:ext uri="{FF2B5EF4-FFF2-40B4-BE49-F238E27FC236}">
                    <a16:creationId xmlns:a16="http://schemas.microsoft.com/office/drawing/2014/main" id="{942DF129-F441-4FC2-B3F7-7BB7EA85C1E0}"/>
                  </a:ext>
                </a:extLst>
              </p:cNvPr>
              <p:cNvSpPr>
                <a:spLocks noChangeArrowheads="1"/>
              </p:cNvSpPr>
              <p:nvPr userDrawn="1"/>
            </p:nvSpPr>
            <p:spPr bwMode="auto">
              <a:xfrm>
                <a:off x="661588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10" name="Rectangle 27">
                <a:extLst>
                  <a:ext uri="{FF2B5EF4-FFF2-40B4-BE49-F238E27FC236}">
                    <a16:creationId xmlns:a16="http://schemas.microsoft.com/office/drawing/2014/main" id="{81FA0C37-2F95-450A-AF3F-088E51D41C9D}"/>
                  </a:ext>
                </a:extLst>
              </p:cNvPr>
              <p:cNvSpPr>
                <a:spLocks noChangeArrowheads="1"/>
              </p:cNvSpPr>
              <p:nvPr userDrawn="1"/>
            </p:nvSpPr>
            <p:spPr bwMode="auto">
              <a:xfrm>
                <a:off x="681656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11" name="Rectangle 27">
                <a:extLst>
                  <a:ext uri="{FF2B5EF4-FFF2-40B4-BE49-F238E27FC236}">
                    <a16:creationId xmlns:a16="http://schemas.microsoft.com/office/drawing/2014/main" id="{90B4F720-7B6C-4A6F-8009-5231DA01899B}"/>
                  </a:ext>
                </a:extLst>
              </p:cNvPr>
              <p:cNvSpPr>
                <a:spLocks noChangeArrowheads="1"/>
              </p:cNvSpPr>
              <p:nvPr userDrawn="1"/>
            </p:nvSpPr>
            <p:spPr bwMode="auto">
              <a:xfrm>
                <a:off x="701725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12" name="Rectangle 27">
                <a:extLst>
                  <a:ext uri="{FF2B5EF4-FFF2-40B4-BE49-F238E27FC236}">
                    <a16:creationId xmlns:a16="http://schemas.microsoft.com/office/drawing/2014/main" id="{7C27D6CB-F162-45EA-BAFC-64744DFD36C0}"/>
                  </a:ext>
                </a:extLst>
              </p:cNvPr>
              <p:cNvSpPr>
                <a:spLocks noChangeArrowheads="1"/>
              </p:cNvSpPr>
              <p:nvPr userDrawn="1"/>
            </p:nvSpPr>
            <p:spPr bwMode="auto">
              <a:xfrm>
                <a:off x="721793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13" name="Rectangle 27">
                <a:extLst>
                  <a:ext uri="{FF2B5EF4-FFF2-40B4-BE49-F238E27FC236}">
                    <a16:creationId xmlns:a16="http://schemas.microsoft.com/office/drawing/2014/main" id="{C19A2B1D-B5A6-4484-A810-8C30A338BF16}"/>
                  </a:ext>
                </a:extLst>
              </p:cNvPr>
              <p:cNvSpPr>
                <a:spLocks noChangeArrowheads="1"/>
              </p:cNvSpPr>
              <p:nvPr userDrawn="1"/>
            </p:nvSpPr>
            <p:spPr bwMode="auto">
              <a:xfrm>
                <a:off x="741862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14" name="Rectangle 27">
                <a:extLst>
                  <a:ext uri="{FF2B5EF4-FFF2-40B4-BE49-F238E27FC236}">
                    <a16:creationId xmlns:a16="http://schemas.microsoft.com/office/drawing/2014/main" id="{AF9EAEA5-9834-44E0-B3CA-AF7E58EF2CD9}"/>
                  </a:ext>
                </a:extLst>
              </p:cNvPr>
              <p:cNvSpPr>
                <a:spLocks noChangeArrowheads="1"/>
              </p:cNvSpPr>
              <p:nvPr userDrawn="1"/>
            </p:nvSpPr>
            <p:spPr bwMode="auto">
              <a:xfrm>
                <a:off x="761930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15" name="Rectangle 27">
                <a:extLst>
                  <a:ext uri="{FF2B5EF4-FFF2-40B4-BE49-F238E27FC236}">
                    <a16:creationId xmlns:a16="http://schemas.microsoft.com/office/drawing/2014/main" id="{B763722E-36B3-4773-B3D9-4605B9CFE54C}"/>
                  </a:ext>
                </a:extLst>
              </p:cNvPr>
              <p:cNvSpPr>
                <a:spLocks noChangeArrowheads="1"/>
              </p:cNvSpPr>
              <p:nvPr userDrawn="1"/>
            </p:nvSpPr>
            <p:spPr bwMode="auto">
              <a:xfrm>
                <a:off x="781999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16" name="Rectangle 27">
                <a:extLst>
                  <a:ext uri="{FF2B5EF4-FFF2-40B4-BE49-F238E27FC236}">
                    <a16:creationId xmlns:a16="http://schemas.microsoft.com/office/drawing/2014/main" id="{BFD580F5-E448-4AF8-9CDC-E3E866FA4185}"/>
                  </a:ext>
                </a:extLst>
              </p:cNvPr>
              <p:cNvSpPr>
                <a:spLocks noChangeArrowheads="1"/>
              </p:cNvSpPr>
              <p:nvPr userDrawn="1"/>
            </p:nvSpPr>
            <p:spPr bwMode="auto">
              <a:xfrm>
                <a:off x="802067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17" name="Rectangle 27">
                <a:extLst>
                  <a:ext uri="{FF2B5EF4-FFF2-40B4-BE49-F238E27FC236}">
                    <a16:creationId xmlns:a16="http://schemas.microsoft.com/office/drawing/2014/main" id="{CE6F065D-CD3C-4E4D-8C26-8DB23DBEDC90}"/>
                  </a:ext>
                </a:extLst>
              </p:cNvPr>
              <p:cNvSpPr>
                <a:spLocks noChangeArrowheads="1"/>
              </p:cNvSpPr>
              <p:nvPr userDrawn="1"/>
            </p:nvSpPr>
            <p:spPr bwMode="auto">
              <a:xfrm>
                <a:off x="822136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18" name="Rectangle 27">
                <a:extLst>
                  <a:ext uri="{FF2B5EF4-FFF2-40B4-BE49-F238E27FC236}">
                    <a16:creationId xmlns:a16="http://schemas.microsoft.com/office/drawing/2014/main" id="{52A0961A-F23D-462E-B1B7-7A3C36DF2611}"/>
                  </a:ext>
                </a:extLst>
              </p:cNvPr>
              <p:cNvSpPr>
                <a:spLocks noChangeArrowheads="1"/>
              </p:cNvSpPr>
              <p:nvPr userDrawn="1"/>
            </p:nvSpPr>
            <p:spPr bwMode="auto">
              <a:xfrm>
                <a:off x="842204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19" name="Rectangle 27">
                <a:extLst>
                  <a:ext uri="{FF2B5EF4-FFF2-40B4-BE49-F238E27FC236}">
                    <a16:creationId xmlns:a16="http://schemas.microsoft.com/office/drawing/2014/main" id="{29495C68-678F-4A6D-909E-D4D87E6A7BC3}"/>
                  </a:ext>
                </a:extLst>
              </p:cNvPr>
              <p:cNvSpPr>
                <a:spLocks noChangeArrowheads="1"/>
              </p:cNvSpPr>
              <p:nvPr userDrawn="1"/>
            </p:nvSpPr>
            <p:spPr bwMode="auto">
              <a:xfrm>
                <a:off x="862273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20" name="Rectangle 27">
                <a:extLst>
                  <a:ext uri="{FF2B5EF4-FFF2-40B4-BE49-F238E27FC236}">
                    <a16:creationId xmlns:a16="http://schemas.microsoft.com/office/drawing/2014/main" id="{B3B488D4-991E-48A9-A1E5-709714CC15BF}"/>
                  </a:ext>
                </a:extLst>
              </p:cNvPr>
              <p:cNvSpPr>
                <a:spLocks noChangeArrowheads="1"/>
              </p:cNvSpPr>
              <p:nvPr userDrawn="1"/>
            </p:nvSpPr>
            <p:spPr bwMode="auto">
              <a:xfrm>
                <a:off x="882341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21" name="Rectangle 27">
                <a:extLst>
                  <a:ext uri="{FF2B5EF4-FFF2-40B4-BE49-F238E27FC236}">
                    <a16:creationId xmlns:a16="http://schemas.microsoft.com/office/drawing/2014/main" id="{9DFEA4BB-CE26-46FC-BCF8-8DAC314086A3}"/>
                  </a:ext>
                </a:extLst>
              </p:cNvPr>
              <p:cNvSpPr>
                <a:spLocks noChangeArrowheads="1"/>
              </p:cNvSpPr>
              <p:nvPr userDrawn="1"/>
            </p:nvSpPr>
            <p:spPr bwMode="auto">
              <a:xfrm>
                <a:off x="902410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22" name="Rectangle 27">
                <a:extLst>
                  <a:ext uri="{FF2B5EF4-FFF2-40B4-BE49-F238E27FC236}">
                    <a16:creationId xmlns:a16="http://schemas.microsoft.com/office/drawing/2014/main" id="{8686090F-A590-450C-80B8-E1D533B3C049}"/>
                  </a:ext>
                </a:extLst>
              </p:cNvPr>
              <p:cNvSpPr>
                <a:spLocks noChangeArrowheads="1"/>
              </p:cNvSpPr>
              <p:nvPr userDrawn="1"/>
            </p:nvSpPr>
            <p:spPr bwMode="auto">
              <a:xfrm>
                <a:off x="922478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23" name="Rectangle 27">
                <a:extLst>
                  <a:ext uri="{FF2B5EF4-FFF2-40B4-BE49-F238E27FC236}">
                    <a16:creationId xmlns:a16="http://schemas.microsoft.com/office/drawing/2014/main" id="{26532BCC-2839-4A31-870B-7648BBC8C71E}"/>
                  </a:ext>
                </a:extLst>
              </p:cNvPr>
              <p:cNvSpPr>
                <a:spLocks noChangeArrowheads="1"/>
              </p:cNvSpPr>
              <p:nvPr userDrawn="1"/>
            </p:nvSpPr>
            <p:spPr bwMode="auto">
              <a:xfrm>
                <a:off x="942547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24" name="Rectangle 27">
                <a:extLst>
                  <a:ext uri="{FF2B5EF4-FFF2-40B4-BE49-F238E27FC236}">
                    <a16:creationId xmlns:a16="http://schemas.microsoft.com/office/drawing/2014/main" id="{E29110A6-2436-4738-9272-79426AA85589}"/>
                  </a:ext>
                </a:extLst>
              </p:cNvPr>
              <p:cNvSpPr>
                <a:spLocks noChangeArrowheads="1"/>
              </p:cNvSpPr>
              <p:nvPr userDrawn="1"/>
            </p:nvSpPr>
            <p:spPr bwMode="auto">
              <a:xfrm>
                <a:off x="962615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25" name="Rectangle 27">
                <a:extLst>
                  <a:ext uri="{FF2B5EF4-FFF2-40B4-BE49-F238E27FC236}">
                    <a16:creationId xmlns:a16="http://schemas.microsoft.com/office/drawing/2014/main" id="{E143DB9D-D8E0-47B4-A7AE-2DFA4F5FEB62}"/>
                  </a:ext>
                </a:extLst>
              </p:cNvPr>
              <p:cNvSpPr>
                <a:spLocks noChangeArrowheads="1"/>
              </p:cNvSpPr>
              <p:nvPr userDrawn="1"/>
            </p:nvSpPr>
            <p:spPr bwMode="auto">
              <a:xfrm>
                <a:off x="982684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26" name="Rectangle 27">
                <a:extLst>
                  <a:ext uri="{FF2B5EF4-FFF2-40B4-BE49-F238E27FC236}">
                    <a16:creationId xmlns:a16="http://schemas.microsoft.com/office/drawing/2014/main" id="{E4E25CBF-CA20-49E5-A9C6-B5FB747AE6C8}"/>
                  </a:ext>
                </a:extLst>
              </p:cNvPr>
              <p:cNvSpPr>
                <a:spLocks noChangeArrowheads="1"/>
              </p:cNvSpPr>
              <p:nvPr userDrawn="1"/>
            </p:nvSpPr>
            <p:spPr bwMode="auto">
              <a:xfrm>
                <a:off x="1002752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27" name="Rectangle 27">
                <a:extLst>
                  <a:ext uri="{FF2B5EF4-FFF2-40B4-BE49-F238E27FC236}">
                    <a16:creationId xmlns:a16="http://schemas.microsoft.com/office/drawing/2014/main" id="{2CDB8ECA-39F7-4296-B1B6-4D7272076AE9}"/>
                  </a:ext>
                </a:extLst>
              </p:cNvPr>
              <p:cNvSpPr>
                <a:spLocks noChangeArrowheads="1"/>
              </p:cNvSpPr>
              <p:nvPr userDrawn="1"/>
            </p:nvSpPr>
            <p:spPr bwMode="auto">
              <a:xfrm>
                <a:off x="1022821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28" name="Rectangle 27">
                <a:extLst>
                  <a:ext uri="{FF2B5EF4-FFF2-40B4-BE49-F238E27FC236}">
                    <a16:creationId xmlns:a16="http://schemas.microsoft.com/office/drawing/2014/main" id="{1B1EE904-9E00-4869-A4DD-0EE28243F362}"/>
                  </a:ext>
                </a:extLst>
              </p:cNvPr>
              <p:cNvSpPr>
                <a:spLocks noChangeArrowheads="1"/>
              </p:cNvSpPr>
              <p:nvPr userDrawn="1"/>
            </p:nvSpPr>
            <p:spPr bwMode="auto">
              <a:xfrm>
                <a:off x="1042889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29" name="Rectangle 27">
                <a:extLst>
                  <a:ext uri="{FF2B5EF4-FFF2-40B4-BE49-F238E27FC236}">
                    <a16:creationId xmlns:a16="http://schemas.microsoft.com/office/drawing/2014/main" id="{3A03AFAC-0275-485F-87B4-F8F5133BA7D2}"/>
                  </a:ext>
                </a:extLst>
              </p:cNvPr>
              <p:cNvSpPr>
                <a:spLocks noChangeArrowheads="1"/>
              </p:cNvSpPr>
              <p:nvPr userDrawn="1"/>
            </p:nvSpPr>
            <p:spPr bwMode="auto">
              <a:xfrm>
                <a:off x="1062958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30" name="Rectangle 27">
                <a:extLst>
                  <a:ext uri="{FF2B5EF4-FFF2-40B4-BE49-F238E27FC236}">
                    <a16:creationId xmlns:a16="http://schemas.microsoft.com/office/drawing/2014/main" id="{DD8CF8AA-1B4F-4D32-924F-224BA6D1D4BD}"/>
                  </a:ext>
                </a:extLst>
              </p:cNvPr>
              <p:cNvSpPr>
                <a:spLocks noChangeArrowheads="1"/>
              </p:cNvSpPr>
              <p:nvPr userDrawn="1"/>
            </p:nvSpPr>
            <p:spPr bwMode="auto">
              <a:xfrm>
                <a:off x="1083026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31" name="Rectangle 27">
                <a:extLst>
                  <a:ext uri="{FF2B5EF4-FFF2-40B4-BE49-F238E27FC236}">
                    <a16:creationId xmlns:a16="http://schemas.microsoft.com/office/drawing/2014/main" id="{C1ADC260-E96E-4D8C-9161-8A08185FFCE6}"/>
                  </a:ext>
                </a:extLst>
              </p:cNvPr>
              <p:cNvSpPr>
                <a:spLocks noChangeArrowheads="1"/>
              </p:cNvSpPr>
              <p:nvPr userDrawn="1"/>
            </p:nvSpPr>
            <p:spPr bwMode="auto">
              <a:xfrm>
                <a:off x="1103095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32" name="Rectangle 27">
                <a:extLst>
                  <a:ext uri="{FF2B5EF4-FFF2-40B4-BE49-F238E27FC236}">
                    <a16:creationId xmlns:a16="http://schemas.microsoft.com/office/drawing/2014/main" id="{5535D62A-C92C-4202-97BB-67E636C59B43}"/>
                  </a:ext>
                </a:extLst>
              </p:cNvPr>
              <p:cNvSpPr>
                <a:spLocks noChangeArrowheads="1"/>
              </p:cNvSpPr>
              <p:nvPr userDrawn="1"/>
            </p:nvSpPr>
            <p:spPr bwMode="auto">
              <a:xfrm>
                <a:off x="1123163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33" name="Rectangle 27">
                <a:extLst>
                  <a:ext uri="{FF2B5EF4-FFF2-40B4-BE49-F238E27FC236}">
                    <a16:creationId xmlns:a16="http://schemas.microsoft.com/office/drawing/2014/main" id="{6EBF854E-CAC6-4D3D-A37A-B03257A36C82}"/>
                  </a:ext>
                </a:extLst>
              </p:cNvPr>
              <p:cNvSpPr>
                <a:spLocks noChangeArrowheads="1"/>
              </p:cNvSpPr>
              <p:nvPr userDrawn="1"/>
            </p:nvSpPr>
            <p:spPr bwMode="auto">
              <a:xfrm>
                <a:off x="1143232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34" name="Rectangle 27">
                <a:extLst>
                  <a:ext uri="{FF2B5EF4-FFF2-40B4-BE49-F238E27FC236}">
                    <a16:creationId xmlns:a16="http://schemas.microsoft.com/office/drawing/2014/main" id="{21086F2D-9AF7-4702-93A1-9400191A6DB0}"/>
                  </a:ext>
                </a:extLst>
              </p:cNvPr>
              <p:cNvSpPr>
                <a:spLocks noChangeArrowheads="1"/>
              </p:cNvSpPr>
              <p:nvPr userDrawn="1"/>
            </p:nvSpPr>
            <p:spPr bwMode="auto">
              <a:xfrm>
                <a:off x="1163300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35" name="Rectangle 27">
                <a:extLst>
                  <a:ext uri="{FF2B5EF4-FFF2-40B4-BE49-F238E27FC236}">
                    <a16:creationId xmlns:a16="http://schemas.microsoft.com/office/drawing/2014/main" id="{1A6A99E5-7DBE-4F6A-A127-6554AB77785C}"/>
                  </a:ext>
                </a:extLst>
              </p:cNvPr>
              <p:cNvSpPr>
                <a:spLocks noChangeArrowheads="1"/>
              </p:cNvSpPr>
              <p:nvPr userDrawn="1"/>
            </p:nvSpPr>
            <p:spPr bwMode="auto">
              <a:xfrm>
                <a:off x="1183369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36" name="Rectangle 27">
                <a:extLst>
                  <a:ext uri="{FF2B5EF4-FFF2-40B4-BE49-F238E27FC236}">
                    <a16:creationId xmlns:a16="http://schemas.microsoft.com/office/drawing/2014/main" id="{3842B34D-59FF-48A9-9BF0-E40FCAF69F83}"/>
                  </a:ext>
                </a:extLst>
              </p:cNvPr>
              <p:cNvSpPr>
                <a:spLocks noChangeArrowheads="1"/>
              </p:cNvSpPr>
              <p:nvPr userDrawn="1"/>
            </p:nvSpPr>
            <p:spPr bwMode="auto">
              <a:xfrm>
                <a:off x="1203439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37" name="Grupo 236">
              <a:extLst>
                <a:ext uri="{FF2B5EF4-FFF2-40B4-BE49-F238E27FC236}">
                  <a16:creationId xmlns:a16="http://schemas.microsoft.com/office/drawing/2014/main" id="{29C12ADE-5D05-4CDD-BF5D-62E23AF04EF1}"/>
                </a:ext>
              </a:extLst>
            </p:cNvPr>
            <p:cNvGrpSpPr/>
            <p:nvPr userDrawn="1"/>
          </p:nvGrpSpPr>
          <p:grpSpPr>
            <a:xfrm>
              <a:off x="3404924" y="1727097"/>
              <a:ext cx="8654670" cy="25200"/>
              <a:chOff x="3404924" y="1313650"/>
              <a:chExt cx="8654670" cy="25200"/>
            </a:xfrm>
            <a:grpFill/>
          </p:grpSpPr>
          <p:sp>
            <p:nvSpPr>
              <p:cNvPr id="238" name="Rectangle 27">
                <a:extLst>
                  <a:ext uri="{FF2B5EF4-FFF2-40B4-BE49-F238E27FC236}">
                    <a16:creationId xmlns:a16="http://schemas.microsoft.com/office/drawing/2014/main" id="{D298BC7F-F951-4965-B5C9-58702B42FB73}"/>
                  </a:ext>
                </a:extLst>
              </p:cNvPr>
              <p:cNvSpPr>
                <a:spLocks noChangeArrowheads="1"/>
              </p:cNvSpPr>
              <p:nvPr/>
            </p:nvSpPr>
            <p:spPr bwMode="auto">
              <a:xfrm>
                <a:off x="340492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39" name="Rectangle 27">
                <a:extLst>
                  <a:ext uri="{FF2B5EF4-FFF2-40B4-BE49-F238E27FC236}">
                    <a16:creationId xmlns:a16="http://schemas.microsoft.com/office/drawing/2014/main" id="{DED7B3F2-BD1C-40D0-A967-A97274032A8F}"/>
                  </a:ext>
                </a:extLst>
              </p:cNvPr>
              <p:cNvSpPr>
                <a:spLocks noChangeArrowheads="1"/>
              </p:cNvSpPr>
              <p:nvPr userDrawn="1"/>
            </p:nvSpPr>
            <p:spPr bwMode="auto">
              <a:xfrm>
                <a:off x="360560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40" name="Rectangle 27">
                <a:extLst>
                  <a:ext uri="{FF2B5EF4-FFF2-40B4-BE49-F238E27FC236}">
                    <a16:creationId xmlns:a16="http://schemas.microsoft.com/office/drawing/2014/main" id="{E9EDE00F-8613-4E0A-AA40-B082FA27F232}"/>
                  </a:ext>
                </a:extLst>
              </p:cNvPr>
              <p:cNvSpPr>
                <a:spLocks noChangeArrowheads="1"/>
              </p:cNvSpPr>
              <p:nvPr userDrawn="1"/>
            </p:nvSpPr>
            <p:spPr bwMode="auto">
              <a:xfrm>
                <a:off x="380629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41" name="Rectangle 27">
                <a:extLst>
                  <a:ext uri="{FF2B5EF4-FFF2-40B4-BE49-F238E27FC236}">
                    <a16:creationId xmlns:a16="http://schemas.microsoft.com/office/drawing/2014/main" id="{045C06B6-83F0-46E1-9242-030CAB364A63}"/>
                  </a:ext>
                </a:extLst>
              </p:cNvPr>
              <p:cNvSpPr>
                <a:spLocks noChangeArrowheads="1"/>
              </p:cNvSpPr>
              <p:nvPr userDrawn="1"/>
            </p:nvSpPr>
            <p:spPr bwMode="auto">
              <a:xfrm>
                <a:off x="400697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42" name="Rectangle 27">
                <a:extLst>
                  <a:ext uri="{FF2B5EF4-FFF2-40B4-BE49-F238E27FC236}">
                    <a16:creationId xmlns:a16="http://schemas.microsoft.com/office/drawing/2014/main" id="{559794AC-44CD-45E6-80EA-8A23A61B9193}"/>
                  </a:ext>
                </a:extLst>
              </p:cNvPr>
              <p:cNvSpPr>
                <a:spLocks noChangeArrowheads="1"/>
              </p:cNvSpPr>
              <p:nvPr userDrawn="1"/>
            </p:nvSpPr>
            <p:spPr bwMode="auto">
              <a:xfrm>
                <a:off x="420766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43" name="Rectangle 27">
                <a:extLst>
                  <a:ext uri="{FF2B5EF4-FFF2-40B4-BE49-F238E27FC236}">
                    <a16:creationId xmlns:a16="http://schemas.microsoft.com/office/drawing/2014/main" id="{E46FFD67-5A35-4BC9-9083-C77F315BB211}"/>
                  </a:ext>
                </a:extLst>
              </p:cNvPr>
              <p:cNvSpPr>
                <a:spLocks noChangeArrowheads="1"/>
              </p:cNvSpPr>
              <p:nvPr userDrawn="1"/>
            </p:nvSpPr>
            <p:spPr bwMode="auto">
              <a:xfrm>
                <a:off x="440834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44" name="Rectangle 27">
                <a:extLst>
                  <a:ext uri="{FF2B5EF4-FFF2-40B4-BE49-F238E27FC236}">
                    <a16:creationId xmlns:a16="http://schemas.microsoft.com/office/drawing/2014/main" id="{3EDF61EF-22C5-4FBF-A17A-B64F459D49C6}"/>
                  </a:ext>
                </a:extLst>
              </p:cNvPr>
              <p:cNvSpPr>
                <a:spLocks noChangeArrowheads="1"/>
              </p:cNvSpPr>
              <p:nvPr userDrawn="1"/>
            </p:nvSpPr>
            <p:spPr bwMode="auto">
              <a:xfrm>
                <a:off x="460903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45" name="Rectangle 27">
                <a:extLst>
                  <a:ext uri="{FF2B5EF4-FFF2-40B4-BE49-F238E27FC236}">
                    <a16:creationId xmlns:a16="http://schemas.microsoft.com/office/drawing/2014/main" id="{F96A0079-B5B2-4212-8B40-9EDFA0E90C49}"/>
                  </a:ext>
                </a:extLst>
              </p:cNvPr>
              <p:cNvSpPr>
                <a:spLocks noChangeArrowheads="1"/>
              </p:cNvSpPr>
              <p:nvPr userDrawn="1"/>
            </p:nvSpPr>
            <p:spPr bwMode="auto">
              <a:xfrm>
                <a:off x="480971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46" name="Rectangle 27">
                <a:extLst>
                  <a:ext uri="{FF2B5EF4-FFF2-40B4-BE49-F238E27FC236}">
                    <a16:creationId xmlns:a16="http://schemas.microsoft.com/office/drawing/2014/main" id="{2FCAA896-99AB-4D0B-B4F3-5A99D1C3D6F9}"/>
                  </a:ext>
                </a:extLst>
              </p:cNvPr>
              <p:cNvSpPr>
                <a:spLocks noChangeArrowheads="1"/>
              </p:cNvSpPr>
              <p:nvPr userDrawn="1"/>
            </p:nvSpPr>
            <p:spPr bwMode="auto">
              <a:xfrm>
                <a:off x="501040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47" name="Rectangle 27">
                <a:extLst>
                  <a:ext uri="{FF2B5EF4-FFF2-40B4-BE49-F238E27FC236}">
                    <a16:creationId xmlns:a16="http://schemas.microsoft.com/office/drawing/2014/main" id="{D88BD356-3CC4-4EB7-A930-2DDD79250DDF}"/>
                  </a:ext>
                </a:extLst>
              </p:cNvPr>
              <p:cNvSpPr>
                <a:spLocks noChangeArrowheads="1"/>
              </p:cNvSpPr>
              <p:nvPr userDrawn="1"/>
            </p:nvSpPr>
            <p:spPr bwMode="auto">
              <a:xfrm>
                <a:off x="521108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48" name="Rectangle 27">
                <a:extLst>
                  <a:ext uri="{FF2B5EF4-FFF2-40B4-BE49-F238E27FC236}">
                    <a16:creationId xmlns:a16="http://schemas.microsoft.com/office/drawing/2014/main" id="{8FEB29E3-0B11-4285-A3D5-B5A59AC42468}"/>
                  </a:ext>
                </a:extLst>
              </p:cNvPr>
              <p:cNvSpPr>
                <a:spLocks noChangeArrowheads="1"/>
              </p:cNvSpPr>
              <p:nvPr userDrawn="1"/>
            </p:nvSpPr>
            <p:spPr bwMode="auto">
              <a:xfrm>
                <a:off x="541177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49" name="Rectangle 27">
                <a:extLst>
                  <a:ext uri="{FF2B5EF4-FFF2-40B4-BE49-F238E27FC236}">
                    <a16:creationId xmlns:a16="http://schemas.microsoft.com/office/drawing/2014/main" id="{7BE352DB-11CA-42A7-A1DE-719547116301}"/>
                  </a:ext>
                </a:extLst>
              </p:cNvPr>
              <p:cNvSpPr>
                <a:spLocks noChangeArrowheads="1"/>
              </p:cNvSpPr>
              <p:nvPr userDrawn="1"/>
            </p:nvSpPr>
            <p:spPr bwMode="auto">
              <a:xfrm>
                <a:off x="561245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50" name="Rectangle 27">
                <a:extLst>
                  <a:ext uri="{FF2B5EF4-FFF2-40B4-BE49-F238E27FC236}">
                    <a16:creationId xmlns:a16="http://schemas.microsoft.com/office/drawing/2014/main" id="{97F4D54A-8AD8-4A81-AF6C-15F14368A2FF}"/>
                  </a:ext>
                </a:extLst>
              </p:cNvPr>
              <p:cNvSpPr>
                <a:spLocks noChangeArrowheads="1"/>
              </p:cNvSpPr>
              <p:nvPr userDrawn="1"/>
            </p:nvSpPr>
            <p:spPr bwMode="auto">
              <a:xfrm>
                <a:off x="581314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51" name="Rectangle 27">
                <a:extLst>
                  <a:ext uri="{FF2B5EF4-FFF2-40B4-BE49-F238E27FC236}">
                    <a16:creationId xmlns:a16="http://schemas.microsoft.com/office/drawing/2014/main" id="{49854F64-7805-42B5-8671-33178392F960}"/>
                  </a:ext>
                </a:extLst>
              </p:cNvPr>
              <p:cNvSpPr>
                <a:spLocks noChangeArrowheads="1"/>
              </p:cNvSpPr>
              <p:nvPr userDrawn="1"/>
            </p:nvSpPr>
            <p:spPr bwMode="auto">
              <a:xfrm>
                <a:off x="601382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52" name="Rectangle 27">
                <a:extLst>
                  <a:ext uri="{FF2B5EF4-FFF2-40B4-BE49-F238E27FC236}">
                    <a16:creationId xmlns:a16="http://schemas.microsoft.com/office/drawing/2014/main" id="{3FC869F5-4DAE-4F7A-9816-B180B0157414}"/>
                  </a:ext>
                </a:extLst>
              </p:cNvPr>
              <p:cNvSpPr>
                <a:spLocks noChangeArrowheads="1"/>
              </p:cNvSpPr>
              <p:nvPr userDrawn="1"/>
            </p:nvSpPr>
            <p:spPr bwMode="auto">
              <a:xfrm>
                <a:off x="621451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53" name="Rectangle 27">
                <a:extLst>
                  <a:ext uri="{FF2B5EF4-FFF2-40B4-BE49-F238E27FC236}">
                    <a16:creationId xmlns:a16="http://schemas.microsoft.com/office/drawing/2014/main" id="{92237CAF-4A3E-4B32-87FD-F641867229FD}"/>
                  </a:ext>
                </a:extLst>
              </p:cNvPr>
              <p:cNvSpPr>
                <a:spLocks noChangeArrowheads="1"/>
              </p:cNvSpPr>
              <p:nvPr userDrawn="1"/>
            </p:nvSpPr>
            <p:spPr bwMode="auto">
              <a:xfrm>
                <a:off x="641519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54" name="Rectangle 27">
                <a:extLst>
                  <a:ext uri="{FF2B5EF4-FFF2-40B4-BE49-F238E27FC236}">
                    <a16:creationId xmlns:a16="http://schemas.microsoft.com/office/drawing/2014/main" id="{46194490-6A29-4A13-8EB0-626D66D2BA68}"/>
                  </a:ext>
                </a:extLst>
              </p:cNvPr>
              <p:cNvSpPr>
                <a:spLocks noChangeArrowheads="1"/>
              </p:cNvSpPr>
              <p:nvPr userDrawn="1"/>
            </p:nvSpPr>
            <p:spPr bwMode="auto">
              <a:xfrm>
                <a:off x="661588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55" name="Rectangle 27">
                <a:extLst>
                  <a:ext uri="{FF2B5EF4-FFF2-40B4-BE49-F238E27FC236}">
                    <a16:creationId xmlns:a16="http://schemas.microsoft.com/office/drawing/2014/main" id="{75E9A169-82E1-4A19-83E8-4A44FAE1C5CD}"/>
                  </a:ext>
                </a:extLst>
              </p:cNvPr>
              <p:cNvSpPr>
                <a:spLocks noChangeArrowheads="1"/>
              </p:cNvSpPr>
              <p:nvPr userDrawn="1"/>
            </p:nvSpPr>
            <p:spPr bwMode="auto">
              <a:xfrm>
                <a:off x="681656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56" name="Rectangle 27">
                <a:extLst>
                  <a:ext uri="{FF2B5EF4-FFF2-40B4-BE49-F238E27FC236}">
                    <a16:creationId xmlns:a16="http://schemas.microsoft.com/office/drawing/2014/main" id="{404477CB-7860-49F2-BD79-9D43294FBB89}"/>
                  </a:ext>
                </a:extLst>
              </p:cNvPr>
              <p:cNvSpPr>
                <a:spLocks noChangeArrowheads="1"/>
              </p:cNvSpPr>
              <p:nvPr userDrawn="1"/>
            </p:nvSpPr>
            <p:spPr bwMode="auto">
              <a:xfrm>
                <a:off x="701725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57" name="Rectangle 27">
                <a:extLst>
                  <a:ext uri="{FF2B5EF4-FFF2-40B4-BE49-F238E27FC236}">
                    <a16:creationId xmlns:a16="http://schemas.microsoft.com/office/drawing/2014/main" id="{E0AEADC7-59E3-4964-ADD7-5E7085FDC041}"/>
                  </a:ext>
                </a:extLst>
              </p:cNvPr>
              <p:cNvSpPr>
                <a:spLocks noChangeArrowheads="1"/>
              </p:cNvSpPr>
              <p:nvPr userDrawn="1"/>
            </p:nvSpPr>
            <p:spPr bwMode="auto">
              <a:xfrm>
                <a:off x="721793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58" name="Rectangle 27">
                <a:extLst>
                  <a:ext uri="{FF2B5EF4-FFF2-40B4-BE49-F238E27FC236}">
                    <a16:creationId xmlns:a16="http://schemas.microsoft.com/office/drawing/2014/main" id="{86D03FCA-A699-4369-B60C-5849BCF81E28}"/>
                  </a:ext>
                </a:extLst>
              </p:cNvPr>
              <p:cNvSpPr>
                <a:spLocks noChangeArrowheads="1"/>
              </p:cNvSpPr>
              <p:nvPr userDrawn="1"/>
            </p:nvSpPr>
            <p:spPr bwMode="auto">
              <a:xfrm>
                <a:off x="741862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59" name="Rectangle 27">
                <a:extLst>
                  <a:ext uri="{FF2B5EF4-FFF2-40B4-BE49-F238E27FC236}">
                    <a16:creationId xmlns:a16="http://schemas.microsoft.com/office/drawing/2014/main" id="{BB9AD128-907C-4160-8C10-0D3C458A0A3C}"/>
                  </a:ext>
                </a:extLst>
              </p:cNvPr>
              <p:cNvSpPr>
                <a:spLocks noChangeArrowheads="1"/>
              </p:cNvSpPr>
              <p:nvPr userDrawn="1"/>
            </p:nvSpPr>
            <p:spPr bwMode="auto">
              <a:xfrm>
                <a:off x="761930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60" name="Rectangle 27">
                <a:extLst>
                  <a:ext uri="{FF2B5EF4-FFF2-40B4-BE49-F238E27FC236}">
                    <a16:creationId xmlns:a16="http://schemas.microsoft.com/office/drawing/2014/main" id="{302F3248-CB69-4ED3-AF24-B184704463DA}"/>
                  </a:ext>
                </a:extLst>
              </p:cNvPr>
              <p:cNvSpPr>
                <a:spLocks noChangeArrowheads="1"/>
              </p:cNvSpPr>
              <p:nvPr userDrawn="1"/>
            </p:nvSpPr>
            <p:spPr bwMode="auto">
              <a:xfrm>
                <a:off x="781999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61" name="Rectangle 27">
                <a:extLst>
                  <a:ext uri="{FF2B5EF4-FFF2-40B4-BE49-F238E27FC236}">
                    <a16:creationId xmlns:a16="http://schemas.microsoft.com/office/drawing/2014/main" id="{3869A5C8-BF5B-4000-9F94-B9CFBB325D9A}"/>
                  </a:ext>
                </a:extLst>
              </p:cNvPr>
              <p:cNvSpPr>
                <a:spLocks noChangeArrowheads="1"/>
              </p:cNvSpPr>
              <p:nvPr userDrawn="1"/>
            </p:nvSpPr>
            <p:spPr bwMode="auto">
              <a:xfrm>
                <a:off x="802067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62" name="Rectangle 27">
                <a:extLst>
                  <a:ext uri="{FF2B5EF4-FFF2-40B4-BE49-F238E27FC236}">
                    <a16:creationId xmlns:a16="http://schemas.microsoft.com/office/drawing/2014/main" id="{962EDC5A-0230-40B6-BA5D-DEC5E3E0C30A}"/>
                  </a:ext>
                </a:extLst>
              </p:cNvPr>
              <p:cNvSpPr>
                <a:spLocks noChangeArrowheads="1"/>
              </p:cNvSpPr>
              <p:nvPr userDrawn="1"/>
            </p:nvSpPr>
            <p:spPr bwMode="auto">
              <a:xfrm>
                <a:off x="822136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63" name="Rectangle 27">
                <a:extLst>
                  <a:ext uri="{FF2B5EF4-FFF2-40B4-BE49-F238E27FC236}">
                    <a16:creationId xmlns:a16="http://schemas.microsoft.com/office/drawing/2014/main" id="{A8C5C20E-40E3-4449-B08C-DFF78C8C9128}"/>
                  </a:ext>
                </a:extLst>
              </p:cNvPr>
              <p:cNvSpPr>
                <a:spLocks noChangeArrowheads="1"/>
              </p:cNvSpPr>
              <p:nvPr userDrawn="1"/>
            </p:nvSpPr>
            <p:spPr bwMode="auto">
              <a:xfrm>
                <a:off x="842204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64" name="Rectangle 27">
                <a:extLst>
                  <a:ext uri="{FF2B5EF4-FFF2-40B4-BE49-F238E27FC236}">
                    <a16:creationId xmlns:a16="http://schemas.microsoft.com/office/drawing/2014/main" id="{A071C62C-E084-453A-A316-5CCE1F2307B9}"/>
                  </a:ext>
                </a:extLst>
              </p:cNvPr>
              <p:cNvSpPr>
                <a:spLocks noChangeArrowheads="1"/>
              </p:cNvSpPr>
              <p:nvPr userDrawn="1"/>
            </p:nvSpPr>
            <p:spPr bwMode="auto">
              <a:xfrm>
                <a:off x="862273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65" name="Rectangle 27">
                <a:extLst>
                  <a:ext uri="{FF2B5EF4-FFF2-40B4-BE49-F238E27FC236}">
                    <a16:creationId xmlns:a16="http://schemas.microsoft.com/office/drawing/2014/main" id="{E8E54453-F500-416F-9AC5-3AB9CC8E74A3}"/>
                  </a:ext>
                </a:extLst>
              </p:cNvPr>
              <p:cNvSpPr>
                <a:spLocks noChangeArrowheads="1"/>
              </p:cNvSpPr>
              <p:nvPr userDrawn="1"/>
            </p:nvSpPr>
            <p:spPr bwMode="auto">
              <a:xfrm>
                <a:off x="882341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66" name="Rectangle 27">
                <a:extLst>
                  <a:ext uri="{FF2B5EF4-FFF2-40B4-BE49-F238E27FC236}">
                    <a16:creationId xmlns:a16="http://schemas.microsoft.com/office/drawing/2014/main" id="{5349D2FA-052B-45D2-BF64-7C598DE6FF14}"/>
                  </a:ext>
                </a:extLst>
              </p:cNvPr>
              <p:cNvSpPr>
                <a:spLocks noChangeArrowheads="1"/>
              </p:cNvSpPr>
              <p:nvPr userDrawn="1"/>
            </p:nvSpPr>
            <p:spPr bwMode="auto">
              <a:xfrm>
                <a:off x="902410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67" name="Rectangle 27">
                <a:extLst>
                  <a:ext uri="{FF2B5EF4-FFF2-40B4-BE49-F238E27FC236}">
                    <a16:creationId xmlns:a16="http://schemas.microsoft.com/office/drawing/2014/main" id="{75A0E162-05E4-4E21-B412-0E3238053D57}"/>
                  </a:ext>
                </a:extLst>
              </p:cNvPr>
              <p:cNvSpPr>
                <a:spLocks noChangeArrowheads="1"/>
              </p:cNvSpPr>
              <p:nvPr userDrawn="1"/>
            </p:nvSpPr>
            <p:spPr bwMode="auto">
              <a:xfrm>
                <a:off x="922478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68" name="Rectangle 27">
                <a:extLst>
                  <a:ext uri="{FF2B5EF4-FFF2-40B4-BE49-F238E27FC236}">
                    <a16:creationId xmlns:a16="http://schemas.microsoft.com/office/drawing/2014/main" id="{5823EF28-F60B-4C42-B1EF-17DB7EBF4519}"/>
                  </a:ext>
                </a:extLst>
              </p:cNvPr>
              <p:cNvSpPr>
                <a:spLocks noChangeArrowheads="1"/>
              </p:cNvSpPr>
              <p:nvPr userDrawn="1"/>
            </p:nvSpPr>
            <p:spPr bwMode="auto">
              <a:xfrm>
                <a:off x="942547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69" name="Rectangle 27">
                <a:extLst>
                  <a:ext uri="{FF2B5EF4-FFF2-40B4-BE49-F238E27FC236}">
                    <a16:creationId xmlns:a16="http://schemas.microsoft.com/office/drawing/2014/main" id="{A2DF1B47-11FC-46B8-B2BC-6786734B19BC}"/>
                  </a:ext>
                </a:extLst>
              </p:cNvPr>
              <p:cNvSpPr>
                <a:spLocks noChangeArrowheads="1"/>
              </p:cNvSpPr>
              <p:nvPr userDrawn="1"/>
            </p:nvSpPr>
            <p:spPr bwMode="auto">
              <a:xfrm>
                <a:off x="962615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70" name="Rectangle 27">
                <a:extLst>
                  <a:ext uri="{FF2B5EF4-FFF2-40B4-BE49-F238E27FC236}">
                    <a16:creationId xmlns:a16="http://schemas.microsoft.com/office/drawing/2014/main" id="{9BC56AF7-A1C7-4269-8697-F663D64569B2}"/>
                  </a:ext>
                </a:extLst>
              </p:cNvPr>
              <p:cNvSpPr>
                <a:spLocks noChangeArrowheads="1"/>
              </p:cNvSpPr>
              <p:nvPr userDrawn="1"/>
            </p:nvSpPr>
            <p:spPr bwMode="auto">
              <a:xfrm>
                <a:off x="982684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71" name="Rectangle 27">
                <a:extLst>
                  <a:ext uri="{FF2B5EF4-FFF2-40B4-BE49-F238E27FC236}">
                    <a16:creationId xmlns:a16="http://schemas.microsoft.com/office/drawing/2014/main" id="{B41124E3-493C-46AD-AAF0-3B9C7D658257}"/>
                  </a:ext>
                </a:extLst>
              </p:cNvPr>
              <p:cNvSpPr>
                <a:spLocks noChangeArrowheads="1"/>
              </p:cNvSpPr>
              <p:nvPr userDrawn="1"/>
            </p:nvSpPr>
            <p:spPr bwMode="auto">
              <a:xfrm>
                <a:off x="1002752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72" name="Rectangle 27">
                <a:extLst>
                  <a:ext uri="{FF2B5EF4-FFF2-40B4-BE49-F238E27FC236}">
                    <a16:creationId xmlns:a16="http://schemas.microsoft.com/office/drawing/2014/main" id="{0DD3E31C-0FC6-40E0-9722-B57A21CF1638}"/>
                  </a:ext>
                </a:extLst>
              </p:cNvPr>
              <p:cNvSpPr>
                <a:spLocks noChangeArrowheads="1"/>
              </p:cNvSpPr>
              <p:nvPr userDrawn="1"/>
            </p:nvSpPr>
            <p:spPr bwMode="auto">
              <a:xfrm>
                <a:off x="1022821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73" name="Rectangle 27">
                <a:extLst>
                  <a:ext uri="{FF2B5EF4-FFF2-40B4-BE49-F238E27FC236}">
                    <a16:creationId xmlns:a16="http://schemas.microsoft.com/office/drawing/2014/main" id="{0EEAA9C1-91FC-44E0-84BE-119E4BC523F3}"/>
                  </a:ext>
                </a:extLst>
              </p:cNvPr>
              <p:cNvSpPr>
                <a:spLocks noChangeArrowheads="1"/>
              </p:cNvSpPr>
              <p:nvPr userDrawn="1"/>
            </p:nvSpPr>
            <p:spPr bwMode="auto">
              <a:xfrm>
                <a:off x="1042889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74" name="Rectangle 27">
                <a:extLst>
                  <a:ext uri="{FF2B5EF4-FFF2-40B4-BE49-F238E27FC236}">
                    <a16:creationId xmlns:a16="http://schemas.microsoft.com/office/drawing/2014/main" id="{66F8C889-E59A-4C21-8696-B87E11ADF4C1}"/>
                  </a:ext>
                </a:extLst>
              </p:cNvPr>
              <p:cNvSpPr>
                <a:spLocks noChangeArrowheads="1"/>
              </p:cNvSpPr>
              <p:nvPr userDrawn="1"/>
            </p:nvSpPr>
            <p:spPr bwMode="auto">
              <a:xfrm>
                <a:off x="1062958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75" name="Rectangle 27">
                <a:extLst>
                  <a:ext uri="{FF2B5EF4-FFF2-40B4-BE49-F238E27FC236}">
                    <a16:creationId xmlns:a16="http://schemas.microsoft.com/office/drawing/2014/main" id="{B2B8835D-A5FC-414A-8A45-9955D85EE097}"/>
                  </a:ext>
                </a:extLst>
              </p:cNvPr>
              <p:cNvSpPr>
                <a:spLocks noChangeArrowheads="1"/>
              </p:cNvSpPr>
              <p:nvPr userDrawn="1"/>
            </p:nvSpPr>
            <p:spPr bwMode="auto">
              <a:xfrm>
                <a:off x="1083026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76" name="Rectangle 27">
                <a:extLst>
                  <a:ext uri="{FF2B5EF4-FFF2-40B4-BE49-F238E27FC236}">
                    <a16:creationId xmlns:a16="http://schemas.microsoft.com/office/drawing/2014/main" id="{29134FC0-4277-44D7-88C6-FBCAC323D683}"/>
                  </a:ext>
                </a:extLst>
              </p:cNvPr>
              <p:cNvSpPr>
                <a:spLocks noChangeArrowheads="1"/>
              </p:cNvSpPr>
              <p:nvPr userDrawn="1"/>
            </p:nvSpPr>
            <p:spPr bwMode="auto">
              <a:xfrm>
                <a:off x="1103095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77" name="Rectangle 27">
                <a:extLst>
                  <a:ext uri="{FF2B5EF4-FFF2-40B4-BE49-F238E27FC236}">
                    <a16:creationId xmlns:a16="http://schemas.microsoft.com/office/drawing/2014/main" id="{7EA29A89-24A2-408C-AFAB-7AB8E0F38383}"/>
                  </a:ext>
                </a:extLst>
              </p:cNvPr>
              <p:cNvSpPr>
                <a:spLocks noChangeArrowheads="1"/>
              </p:cNvSpPr>
              <p:nvPr userDrawn="1"/>
            </p:nvSpPr>
            <p:spPr bwMode="auto">
              <a:xfrm>
                <a:off x="1123163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78" name="Rectangle 27">
                <a:extLst>
                  <a:ext uri="{FF2B5EF4-FFF2-40B4-BE49-F238E27FC236}">
                    <a16:creationId xmlns:a16="http://schemas.microsoft.com/office/drawing/2014/main" id="{73E90DCE-9D74-40E0-A99B-7778E186E5B5}"/>
                  </a:ext>
                </a:extLst>
              </p:cNvPr>
              <p:cNvSpPr>
                <a:spLocks noChangeArrowheads="1"/>
              </p:cNvSpPr>
              <p:nvPr userDrawn="1"/>
            </p:nvSpPr>
            <p:spPr bwMode="auto">
              <a:xfrm>
                <a:off x="1143232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79" name="Rectangle 27">
                <a:extLst>
                  <a:ext uri="{FF2B5EF4-FFF2-40B4-BE49-F238E27FC236}">
                    <a16:creationId xmlns:a16="http://schemas.microsoft.com/office/drawing/2014/main" id="{0E553344-9594-43ED-B6EB-2AFB614F06EB}"/>
                  </a:ext>
                </a:extLst>
              </p:cNvPr>
              <p:cNvSpPr>
                <a:spLocks noChangeArrowheads="1"/>
              </p:cNvSpPr>
              <p:nvPr userDrawn="1"/>
            </p:nvSpPr>
            <p:spPr bwMode="auto">
              <a:xfrm>
                <a:off x="11633009"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80" name="Rectangle 27">
                <a:extLst>
                  <a:ext uri="{FF2B5EF4-FFF2-40B4-BE49-F238E27FC236}">
                    <a16:creationId xmlns:a16="http://schemas.microsoft.com/office/drawing/2014/main" id="{A2594AD0-CE2D-464F-AA40-62CB46A2D547}"/>
                  </a:ext>
                </a:extLst>
              </p:cNvPr>
              <p:cNvSpPr>
                <a:spLocks noChangeArrowheads="1"/>
              </p:cNvSpPr>
              <p:nvPr userDrawn="1"/>
            </p:nvSpPr>
            <p:spPr bwMode="auto">
              <a:xfrm>
                <a:off x="1183369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81" name="Rectangle 27">
                <a:extLst>
                  <a:ext uri="{FF2B5EF4-FFF2-40B4-BE49-F238E27FC236}">
                    <a16:creationId xmlns:a16="http://schemas.microsoft.com/office/drawing/2014/main" id="{E1B2C534-AC8C-4A8B-9640-AD9439D229F5}"/>
                  </a:ext>
                </a:extLst>
              </p:cNvPr>
              <p:cNvSpPr>
                <a:spLocks noChangeArrowheads="1"/>
              </p:cNvSpPr>
              <p:nvPr userDrawn="1"/>
            </p:nvSpPr>
            <p:spPr bwMode="auto">
              <a:xfrm>
                <a:off x="12034394" y="1313650"/>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spTree>
    <p:extLst>
      <p:ext uri="{BB962C8B-B14F-4D97-AF65-F5344CB8AC3E}">
        <p14:creationId xmlns:p14="http://schemas.microsoft.com/office/powerpoint/2010/main" val="2853995961"/>
      </p:ext>
    </p:extLst>
  </p:cSld>
  <p:clrMapOvr>
    <a:masterClrMapping/>
  </p:clrMapOvr>
  <p:extLst>
    <p:ext uri="{DCECCB84-F9BA-43D5-87BE-67443E8EF086}">
      <p15:sldGuideLst xmlns:p15="http://schemas.microsoft.com/office/powerpoint/2012/main">
        <p15:guide id="1" pos="1345" userDrawn="1">
          <p15:clr>
            <a:srgbClr val="FBAE40"/>
          </p15:clr>
        </p15:guide>
        <p15:guide id="2" orient="horz" pos="2160" userDrawn="1">
          <p15:clr>
            <a:srgbClr val="FBAE40"/>
          </p15:clr>
        </p15:guide>
        <p15:guide id="3" orient="horz" pos="374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31AE21-FC0F-49E9-8B6E-44E30933C49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0CD2C28E-C04C-4764-8005-08DCBA7D8E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91A0ECB-715F-4033-A4ED-D452FC1F7BFB}"/>
              </a:ext>
            </a:extLst>
          </p:cNvPr>
          <p:cNvSpPr>
            <a:spLocks noGrp="1"/>
          </p:cNvSpPr>
          <p:nvPr>
            <p:ph type="dt" sz="half" idx="10"/>
          </p:nvPr>
        </p:nvSpPr>
        <p:spPr/>
        <p:txBody>
          <a:bodyPr/>
          <a:lstStyle/>
          <a:p>
            <a:fld id="{0E313AFA-F8CC-4AAD-A858-93DDC88B0F9D}" type="datetimeFigureOut">
              <a:rPr lang="en-US" smtClean="0"/>
              <a:t>1/13/2021</a:t>
            </a:fld>
            <a:endParaRPr lang="en-US"/>
          </a:p>
        </p:txBody>
      </p:sp>
      <p:sp>
        <p:nvSpPr>
          <p:cNvPr id="5" name="Marcador de pie de página 4">
            <a:extLst>
              <a:ext uri="{FF2B5EF4-FFF2-40B4-BE49-F238E27FC236}">
                <a16:creationId xmlns:a16="http://schemas.microsoft.com/office/drawing/2014/main" id="{213BAF44-11E6-4CE2-ADAD-DEB48F15C8CE}"/>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6" name="Marcador de número de diapositiva 5">
            <a:extLst>
              <a:ext uri="{FF2B5EF4-FFF2-40B4-BE49-F238E27FC236}">
                <a16:creationId xmlns:a16="http://schemas.microsoft.com/office/drawing/2014/main" id="{F8FBC922-50FD-4BE7-9483-9F2D9E485689}"/>
              </a:ext>
            </a:extLst>
          </p:cNvPr>
          <p:cNvSpPr>
            <a:spLocks noGrp="1"/>
          </p:cNvSpPr>
          <p:nvPr>
            <p:ph type="sldNum" sz="quarter" idx="12"/>
          </p:nvPr>
        </p:nvSpPr>
        <p:spPr/>
        <p:txBody>
          <a:bodyPr/>
          <a:lstStyle/>
          <a:p>
            <a:fld id="{881404F3-4B2A-4B13-8D1D-D417CDADED5E}" type="slidenum">
              <a:rPr lang="en-US" smtClean="0"/>
              <a:t>‹Nº›</a:t>
            </a:fld>
            <a:endParaRPr lang="en-US"/>
          </a:p>
        </p:txBody>
      </p:sp>
    </p:spTree>
    <p:extLst>
      <p:ext uri="{BB962C8B-B14F-4D97-AF65-F5344CB8AC3E}">
        <p14:creationId xmlns:p14="http://schemas.microsoft.com/office/powerpoint/2010/main" val="3818956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48A2B-3479-44DD-BA0E-04B09F79B7DE}"/>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D24CA077-39E8-48A1-9647-D3903123E7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F4E9A0CB-8785-4711-9FD9-EEA22AAE904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12B00219-861C-42CF-824C-04590684FFDB}"/>
              </a:ext>
            </a:extLst>
          </p:cNvPr>
          <p:cNvSpPr>
            <a:spLocks noGrp="1"/>
          </p:cNvSpPr>
          <p:nvPr>
            <p:ph type="dt" sz="half" idx="10"/>
          </p:nvPr>
        </p:nvSpPr>
        <p:spPr/>
        <p:txBody>
          <a:bodyPr/>
          <a:lstStyle/>
          <a:p>
            <a:fld id="{0E313AFA-F8CC-4AAD-A858-93DDC88B0F9D}" type="datetimeFigureOut">
              <a:rPr lang="en-US" smtClean="0"/>
              <a:t>1/13/2021</a:t>
            </a:fld>
            <a:endParaRPr lang="en-US"/>
          </a:p>
        </p:txBody>
      </p:sp>
      <p:sp>
        <p:nvSpPr>
          <p:cNvPr id="6" name="Marcador de pie de página 5">
            <a:extLst>
              <a:ext uri="{FF2B5EF4-FFF2-40B4-BE49-F238E27FC236}">
                <a16:creationId xmlns:a16="http://schemas.microsoft.com/office/drawing/2014/main" id="{C3089F56-F72A-4D13-B14B-1092735CFF62}"/>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7" name="Marcador de número de diapositiva 6">
            <a:extLst>
              <a:ext uri="{FF2B5EF4-FFF2-40B4-BE49-F238E27FC236}">
                <a16:creationId xmlns:a16="http://schemas.microsoft.com/office/drawing/2014/main" id="{3CB8984C-2E41-4D32-AB0E-2B668B3D0719}"/>
              </a:ext>
            </a:extLst>
          </p:cNvPr>
          <p:cNvSpPr>
            <a:spLocks noGrp="1"/>
          </p:cNvSpPr>
          <p:nvPr>
            <p:ph type="sldNum" sz="quarter" idx="12"/>
          </p:nvPr>
        </p:nvSpPr>
        <p:spPr/>
        <p:txBody>
          <a:bodyPr/>
          <a:lstStyle/>
          <a:p>
            <a:fld id="{881404F3-4B2A-4B13-8D1D-D417CDADED5E}" type="slidenum">
              <a:rPr lang="en-US" smtClean="0"/>
              <a:t>‹Nº›</a:t>
            </a:fld>
            <a:endParaRPr lang="en-US"/>
          </a:p>
        </p:txBody>
      </p:sp>
    </p:spTree>
    <p:extLst>
      <p:ext uri="{BB962C8B-B14F-4D97-AF65-F5344CB8AC3E}">
        <p14:creationId xmlns:p14="http://schemas.microsoft.com/office/powerpoint/2010/main" val="2743668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7CD839-C2E0-4C47-9E90-1CABBA04792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22CEA37-AD88-4B28-AC48-459C2A387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0998F8-6947-454B-9D8A-4D3F498C7E8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65C94CC2-2D9A-4DFB-B9D0-18E1C91105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4A9360-6A8E-4E45-8535-041DF0DAED4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1810BCFB-0DE0-433A-A9D7-AF0A260879D4}"/>
              </a:ext>
            </a:extLst>
          </p:cNvPr>
          <p:cNvSpPr>
            <a:spLocks noGrp="1"/>
          </p:cNvSpPr>
          <p:nvPr>
            <p:ph type="dt" sz="half" idx="10"/>
          </p:nvPr>
        </p:nvSpPr>
        <p:spPr/>
        <p:txBody>
          <a:bodyPr/>
          <a:lstStyle/>
          <a:p>
            <a:fld id="{0E313AFA-F8CC-4AAD-A858-93DDC88B0F9D}" type="datetimeFigureOut">
              <a:rPr lang="en-US" smtClean="0"/>
              <a:t>1/13/2021</a:t>
            </a:fld>
            <a:endParaRPr lang="en-US"/>
          </a:p>
        </p:txBody>
      </p:sp>
      <p:sp>
        <p:nvSpPr>
          <p:cNvPr id="8" name="Marcador de pie de página 7">
            <a:extLst>
              <a:ext uri="{FF2B5EF4-FFF2-40B4-BE49-F238E27FC236}">
                <a16:creationId xmlns:a16="http://schemas.microsoft.com/office/drawing/2014/main" id="{B279A390-9279-4899-A440-BAC91D78FD5D}"/>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9" name="Marcador de número de diapositiva 8">
            <a:extLst>
              <a:ext uri="{FF2B5EF4-FFF2-40B4-BE49-F238E27FC236}">
                <a16:creationId xmlns:a16="http://schemas.microsoft.com/office/drawing/2014/main" id="{EDEFEF78-29C8-40BD-B774-A9613C5CA90D}"/>
              </a:ext>
            </a:extLst>
          </p:cNvPr>
          <p:cNvSpPr>
            <a:spLocks noGrp="1"/>
          </p:cNvSpPr>
          <p:nvPr>
            <p:ph type="sldNum" sz="quarter" idx="12"/>
          </p:nvPr>
        </p:nvSpPr>
        <p:spPr/>
        <p:txBody>
          <a:bodyPr/>
          <a:lstStyle/>
          <a:p>
            <a:fld id="{881404F3-4B2A-4B13-8D1D-D417CDADED5E}" type="slidenum">
              <a:rPr lang="en-US" smtClean="0"/>
              <a:t>‹Nº›</a:t>
            </a:fld>
            <a:endParaRPr lang="en-US"/>
          </a:p>
        </p:txBody>
      </p:sp>
    </p:spTree>
    <p:extLst>
      <p:ext uri="{BB962C8B-B14F-4D97-AF65-F5344CB8AC3E}">
        <p14:creationId xmlns:p14="http://schemas.microsoft.com/office/powerpoint/2010/main" val="2442748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672C30-65D2-46B1-9261-8B077B415989}"/>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A5E2BF64-C8B0-4EF8-AF13-C15333188DA3}"/>
              </a:ext>
            </a:extLst>
          </p:cNvPr>
          <p:cNvSpPr>
            <a:spLocks noGrp="1"/>
          </p:cNvSpPr>
          <p:nvPr>
            <p:ph type="dt" sz="half" idx="10"/>
          </p:nvPr>
        </p:nvSpPr>
        <p:spPr/>
        <p:txBody>
          <a:bodyPr/>
          <a:lstStyle/>
          <a:p>
            <a:fld id="{0E313AFA-F8CC-4AAD-A858-93DDC88B0F9D}" type="datetimeFigureOut">
              <a:rPr lang="en-US" smtClean="0"/>
              <a:t>1/13/2021</a:t>
            </a:fld>
            <a:endParaRPr lang="en-US"/>
          </a:p>
        </p:txBody>
      </p:sp>
      <p:sp>
        <p:nvSpPr>
          <p:cNvPr id="4" name="Marcador de pie de página 3">
            <a:extLst>
              <a:ext uri="{FF2B5EF4-FFF2-40B4-BE49-F238E27FC236}">
                <a16:creationId xmlns:a16="http://schemas.microsoft.com/office/drawing/2014/main" id="{3B9431B2-F571-4497-81F4-76264848BF5C}"/>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5" name="Marcador de número de diapositiva 4">
            <a:extLst>
              <a:ext uri="{FF2B5EF4-FFF2-40B4-BE49-F238E27FC236}">
                <a16:creationId xmlns:a16="http://schemas.microsoft.com/office/drawing/2014/main" id="{320222F7-F49A-4F32-90DB-9F829B507235}"/>
              </a:ext>
            </a:extLst>
          </p:cNvPr>
          <p:cNvSpPr>
            <a:spLocks noGrp="1"/>
          </p:cNvSpPr>
          <p:nvPr>
            <p:ph type="sldNum" sz="quarter" idx="12"/>
          </p:nvPr>
        </p:nvSpPr>
        <p:spPr/>
        <p:txBody>
          <a:bodyPr/>
          <a:lstStyle/>
          <a:p>
            <a:fld id="{881404F3-4B2A-4B13-8D1D-D417CDADED5E}" type="slidenum">
              <a:rPr lang="en-US" smtClean="0"/>
              <a:t>‹Nº›</a:t>
            </a:fld>
            <a:endParaRPr lang="en-US"/>
          </a:p>
        </p:txBody>
      </p:sp>
    </p:spTree>
    <p:extLst>
      <p:ext uri="{BB962C8B-B14F-4D97-AF65-F5344CB8AC3E}">
        <p14:creationId xmlns:p14="http://schemas.microsoft.com/office/powerpoint/2010/main" val="3306851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DDCEFFF-79E0-4443-B76E-A239EDC6450D}"/>
              </a:ext>
            </a:extLst>
          </p:cNvPr>
          <p:cNvSpPr>
            <a:spLocks noGrp="1"/>
          </p:cNvSpPr>
          <p:nvPr>
            <p:ph type="dt" sz="half" idx="10"/>
          </p:nvPr>
        </p:nvSpPr>
        <p:spPr/>
        <p:txBody>
          <a:bodyPr/>
          <a:lstStyle/>
          <a:p>
            <a:fld id="{0E313AFA-F8CC-4AAD-A858-93DDC88B0F9D}" type="datetimeFigureOut">
              <a:rPr lang="en-US" smtClean="0"/>
              <a:t>1/13/2021</a:t>
            </a:fld>
            <a:endParaRPr lang="en-US"/>
          </a:p>
        </p:txBody>
      </p:sp>
      <p:sp>
        <p:nvSpPr>
          <p:cNvPr id="3" name="Marcador de pie de página 2">
            <a:extLst>
              <a:ext uri="{FF2B5EF4-FFF2-40B4-BE49-F238E27FC236}">
                <a16:creationId xmlns:a16="http://schemas.microsoft.com/office/drawing/2014/main" id="{E45868E3-D184-4888-9853-EE4E9015443E}"/>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4" name="Marcador de número de diapositiva 3">
            <a:extLst>
              <a:ext uri="{FF2B5EF4-FFF2-40B4-BE49-F238E27FC236}">
                <a16:creationId xmlns:a16="http://schemas.microsoft.com/office/drawing/2014/main" id="{527534F2-9147-4B4F-AB96-47E25A91DADA}"/>
              </a:ext>
            </a:extLst>
          </p:cNvPr>
          <p:cNvSpPr>
            <a:spLocks noGrp="1"/>
          </p:cNvSpPr>
          <p:nvPr>
            <p:ph type="sldNum" sz="quarter" idx="12"/>
          </p:nvPr>
        </p:nvSpPr>
        <p:spPr/>
        <p:txBody>
          <a:bodyPr/>
          <a:lstStyle/>
          <a:p>
            <a:fld id="{881404F3-4B2A-4B13-8D1D-D417CDADED5E}" type="slidenum">
              <a:rPr lang="en-US" smtClean="0"/>
              <a:t>‹Nº›</a:t>
            </a:fld>
            <a:endParaRPr lang="en-US"/>
          </a:p>
        </p:txBody>
      </p:sp>
    </p:spTree>
    <p:extLst>
      <p:ext uri="{BB962C8B-B14F-4D97-AF65-F5344CB8AC3E}">
        <p14:creationId xmlns:p14="http://schemas.microsoft.com/office/powerpoint/2010/main" val="3417038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DCBDF8-E2BD-468B-ADDD-CA46713C1C0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E4C472D2-30F9-446A-BEAB-D09913A8EA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9BF5CB40-8312-4DD0-A76C-B5334D2BF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B0178A-3E1C-4B10-B9D7-0A10F04154E4}"/>
              </a:ext>
            </a:extLst>
          </p:cNvPr>
          <p:cNvSpPr>
            <a:spLocks noGrp="1"/>
          </p:cNvSpPr>
          <p:nvPr>
            <p:ph type="dt" sz="half" idx="10"/>
          </p:nvPr>
        </p:nvSpPr>
        <p:spPr/>
        <p:txBody>
          <a:bodyPr/>
          <a:lstStyle/>
          <a:p>
            <a:fld id="{0E313AFA-F8CC-4AAD-A858-93DDC88B0F9D}" type="datetimeFigureOut">
              <a:rPr lang="en-US" smtClean="0"/>
              <a:t>1/13/2021</a:t>
            </a:fld>
            <a:endParaRPr lang="en-US"/>
          </a:p>
        </p:txBody>
      </p:sp>
      <p:sp>
        <p:nvSpPr>
          <p:cNvPr id="6" name="Marcador de pie de página 5">
            <a:extLst>
              <a:ext uri="{FF2B5EF4-FFF2-40B4-BE49-F238E27FC236}">
                <a16:creationId xmlns:a16="http://schemas.microsoft.com/office/drawing/2014/main" id="{241F9C2B-9264-453D-939C-7975D066BE7B}"/>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7" name="Marcador de número de diapositiva 6">
            <a:extLst>
              <a:ext uri="{FF2B5EF4-FFF2-40B4-BE49-F238E27FC236}">
                <a16:creationId xmlns:a16="http://schemas.microsoft.com/office/drawing/2014/main" id="{FC4E789B-4259-47A9-A0DF-6E7D7D7C1224}"/>
              </a:ext>
            </a:extLst>
          </p:cNvPr>
          <p:cNvSpPr>
            <a:spLocks noGrp="1"/>
          </p:cNvSpPr>
          <p:nvPr>
            <p:ph type="sldNum" sz="quarter" idx="12"/>
          </p:nvPr>
        </p:nvSpPr>
        <p:spPr/>
        <p:txBody>
          <a:bodyPr/>
          <a:lstStyle/>
          <a:p>
            <a:fld id="{881404F3-4B2A-4B13-8D1D-D417CDADED5E}" type="slidenum">
              <a:rPr lang="en-US" smtClean="0"/>
              <a:t>‹Nº›</a:t>
            </a:fld>
            <a:endParaRPr lang="en-US"/>
          </a:p>
        </p:txBody>
      </p:sp>
    </p:spTree>
    <p:extLst>
      <p:ext uri="{BB962C8B-B14F-4D97-AF65-F5344CB8AC3E}">
        <p14:creationId xmlns:p14="http://schemas.microsoft.com/office/powerpoint/2010/main" val="421164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E28BA-B946-4568-94E9-F8AF7F61797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05324E37-472F-4C7C-BF89-FEE7C6E3F5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AEB7BD34-851E-4CAF-95B4-C0955B239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D72E02-4DF2-4059-AB07-376D5BFAC830}"/>
              </a:ext>
            </a:extLst>
          </p:cNvPr>
          <p:cNvSpPr>
            <a:spLocks noGrp="1"/>
          </p:cNvSpPr>
          <p:nvPr>
            <p:ph type="dt" sz="half" idx="10"/>
          </p:nvPr>
        </p:nvSpPr>
        <p:spPr/>
        <p:txBody>
          <a:bodyPr/>
          <a:lstStyle/>
          <a:p>
            <a:fld id="{0E313AFA-F8CC-4AAD-A858-93DDC88B0F9D}" type="datetimeFigureOut">
              <a:rPr lang="en-US" smtClean="0"/>
              <a:t>1/13/2021</a:t>
            </a:fld>
            <a:endParaRPr lang="en-US"/>
          </a:p>
        </p:txBody>
      </p:sp>
      <p:sp>
        <p:nvSpPr>
          <p:cNvPr id="6" name="Marcador de pie de página 5">
            <a:extLst>
              <a:ext uri="{FF2B5EF4-FFF2-40B4-BE49-F238E27FC236}">
                <a16:creationId xmlns:a16="http://schemas.microsoft.com/office/drawing/2014/main" id="{90FAA5F6-A1E2-4F0D-B1DA-B623A2C4509A}"/>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7" name="Marcador de número de diapositiva 6">
            <a:extLst>
              <a:ext uri="{FF2B5EF4-FFF2-40B4-BE49-F238E27FC236}">
                <a16:creationId xmlns:a16="http://schemas.microsoft.com/office/drawing/2014/main" id="{080B43BE-EBD2-4D05-8069-9F335A23F988}"/>
              </a:ext>
            </a:extLst>
          </p:cNvPr>
          <p:cNvSpPr>
            <a:spLocks noGrp="1"/>
          </p:cNvSpPr>
          <p:nvPr>
            <p:ph type="sldNum" sz="quarter" idx="12"/>
          </p:nvPr>
        </p:nvSpPr>
        <p:spPr/>
        <p:txBody>
          <a:bodyPr/>
          <a:lstStyle/>
          <a:p>
            <a:fld id="{881404F3-4B2A-4B13-8D1D-D417CDADED5E}" type="slidenum">
              <a:rPr lang="en-US" smtClean="0"/>
              <a:t>‹Nº›</a:t>
            </a:fld>
            <a:endParaRPr lang="en-US"/>
          </a:p>
        </p:txBody>
      </p:sp>
    </p:spTree>
    <p:extLst>
      <p:ext uri="{BB962C8B-B14F-4D97-AF65-F5344CB8AC3E}">
        <p14:creationId xmlns:p14="http://schemas.microsoft.com/office/powerpoint/2010/main" val="3442029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E9A39C-371D-425E-AC30-286BF950458B}"/>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25AE92DD-3E68-437E-9377-98C438A5E87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21191CD4-9F26-4589-9592-9AAD5517E958}"/>
              </a:ext>
            </a:extLst>
          </p:cNvPr>
          <p:cNvSpPr>
            <a:spLocks noGrp="1"/>
          </p:cNvSpPr>
          <p:nvPr>
            <p:ph type="dt" sz="half" idx="10"/>
          </p:nvPr>
        </p:nvSpPr>
        <p:spPr/>
        <p:txBody>
          <a:bodyPr/>
          <a:lstStyle/>
          <a:p>
            <a:fld id="{0E313AFA-F8CC-4AAD-A858-93DDC88B0F9D}" type="datetimeFigureOut">
              <a:rPr lang="en-US" smtClean="0"/>
              <a:t>1/13/2021</a:t>
            </a:fld>
            <a:endParaRPr lang="en-US"/>
          </a:p>
        </p:txBody>
      </p:sp>
      <p:sp>
        <p:nvSpPr>
          <p:cNvPr id="5" name="Marcador de pie de página 4">
            <a:extLst>
              <a:ext uri="{FF2B5EF4-FFF2-40B4-BE49-F238E27FC236}">
                <a16:creationId xmlns:a16="http://schemas.microsoft.com/office/drawing/2014/main" id="{FB1039EA-1775-47FE-9816-FA57DE79D57B}"/>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6" name="Marcador de número de diapositiva 5">
            <a:extLst>
              <a:ext uri="{FF2B5EF4-FFF2-40B4-BE49-F238E27FC236}">
                <a16:creationId xmlns:a16="http://schemas.microsoft.com/office/drawing/2014/main" id="{9C7A44F7-BA65-4975-88B4-9D99BA512332}"/>
              </a:ext>
            </a:extLst>
          </p:cNvPr>
          <p:cNvSpPr>
            <a:spLocks noGrp="1"/>
          </p:cNvSpPr>
          <p:nvPr>
            <p:ph type="sldNum" sz="quarter" idx="12"/>
          </p:nvPr>
        </p:nvSpPr>
        <p:spPr/>
        <p:txBody>
          <a:bodyPr/>
          <a:lstStyle/>
          <a:p>
            <a:fld id="{881404F3-4B2A-4B13-8D1D-D417CDADED5E}" type="slidenum">
              <a:rPr lang="en-US" smtClean="0"/>
              <a:t>‹Nº›</a:t>
            </a:fld>
            <a:endParaRPr lang="en-US"/>
          </a:p>
        </p:txBody>
      </p:sp>
    </p:spTree>
    <p:extLst>
      <p:ext uri="{BB962C8B-B14F-4D97-AF65-F5344CB8AC3E}">
        <p14:creationId xmlns:p14="http://schemas.microsoft.com/office/powerpoint/2010/main" val="3296824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2314CA3-C182-4423-92C9-CCDA01192E4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736E5485-7873-4A5A-A352-FE2AA64EDFF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2ABD2B02-882C-481C-B933-869F416FA2F5}"/>
              </a:ext>
            </a:extLst>
          </p:cNvPr>
          <p:cNvSpPr>
            <a:spLocks noGrp="1"/>
          </p:cNvSpPr>
          <p:nvPr>
            <p:ph type="dt" sz="half" idx="10"/>
          </p:nvPr>
        </p:nvSpPr>
        <p:spPr/>
        <p:txBody>
          <a:bodyPr/>
          <a:lstStyle/>
          <a:p>
            <a:fld id="{0E313AFA-F8CC-4AAD-A858-93DDC88B0F9D}" type="datetimeFigureOut">
              <a:rPr lang="en-US" smtClean="0"/>
              <a:t>1/13/2021</a:t>
            </a:fld>
            <a:endParaRPr lang="en-US"/>
          </a:p>
        </p:txBody>
      </p:sp>
      <p:sp>
        <p:nvSpPr>
          <p:cNvPr id="5" name="Marcador de pie de página 4">
            <a:extLst>
              <a:ext uri="{FF2B5EF4-FFF2-40B4-BE49-F238E27FC236}">
                <a16:creationId xmlns:a16="http://schemas.microsoft.com/office/drawing/2014/main" id="{56E213D1-1DBE-4F11-BBBD-545891C91A27}"/>
              </a:ext>
            </a:extLst>
          </p:cNvPr>
          <p:cNvSpPr>
            <a:spLocks noGrp="1"/>
          </p:cNvSpPr>
          <p:nvPr>
            <p:ph type="ftr" sz="quarter" idx="11"/>
          </p:nvPr>
        </p:nvSpPr>
        <p:spPr/>
        <p:txBody>
          <a:bodyPr/>
          <a:lstStyle>
            <a:lvl1pPr>
              <a:defRPr/>
            </a:lvl1pPr>
          </a:lstStyle>
          <a:p>
            <a:r>
              <a:rPr lang="en-US"/>
              <a:t>Pie de </a:t>
            </a:r>
            <a:r>
              <a:rPr lang="en-US" err="1"/>
              <a:t>página</a:t>
            </a:r>
            <a:endParaRPr lang="en-US"/>
          </a:p>
        </p:txBody>
      </p:sp>
      <p:sp>
        <p:nvSpPr>
          <p:cNvPr id="6" name="Marcador de número de diapositiva 5">
            <a:extLst>
              <a:ext uri="{FF2B5EF4-FFF2-40B4-BE49-F238E27FC236}">
                <a16:creationId xmlns:a16="http://schemas.microsoft.com/office/drawing/2014/main" id="{10922674-11D6-4D51-8371-DEBAFB946B18}"/>
              </a:ext>
            </a:extLst>
          </p:cNvPr>
          <p:cNvSpPr>
            <a:spLocks noGrp="1"/>
          </p:cNvSpPr>
          <p:nvPr>
            <p:ph type="sldNum" sz="quarter" idx="12"/>
          </p:nvPr>
        </p:nvSpPr>
        <p:spPr/>
        <p:txBody>
          <a:bodyPr/>
          <a:lstStyle/>
          <a:p>
            <a:fld id="{881404F3-4B2A-4B13-8D1D-D417CDADED5E}" type="slidenum">
              <a:rPr lang="en-US" smtClean="0"/>
              <a:t>‹Nº›</a:t>
            </a:fld>
            <a:endParaRPr lang="en-US"/>
          </a:p>
        </p:txBody>
      </p:sp>
    </p:spTree>
    <p:extLst>
      <p:ext uri="{BB962C8B-B14F-4D97-AF65-F5344CB8AC3E}">
        <p14:creationId xmlns:p14="http://schemas.microsoft.com/office/powerpoint/2010/main" val="324804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776438-2756-46E2-A1CD-E391A442919B}"/>
              </a:ext>
            </a:extLst>
          </p:cNvPr>
          <p:cNvSpPr>
            <a:spLocks noGrp="1"/>
          </p:cNvSpPr>
          <p:nvPr>
            <p:ph type="title" hasCustomPrompt="1"/>
          </p:nvPr>
        </p:nvSpPr>
        <p:spPr>
          <a:xfrm>
            <a:off x="2315435" y="1940593"/>
            <a:ext cx="5634187" cy="974626"/>
          </a:xfrm>
          <a:prstGeom prst="rect">
            <a:avLst/>
          </a:prstGeom>
          <a:ln>
            <a:noFill/>
          </a:ln>
        </p:spPr>
        <p:txBody>
          <a:bodyPr vert="horz" wrap="square" lIns="0" tIns="0" rIns="0" bIns="0" rtlCol="0" anchor="t" anchorCtr="0">
            <a:spAutoFit/>
          </a:bodyPr>
          <a:lstStyle>
            <a:lvl1pPr>
              <a:defRPr lang="es-ES" b="0" spc="0" baseline="0" dirty="0">
                <a:solidFill>
                  <a:schemeClr val="accent1"/>
                </a:solidFill>
                <a:latin typeface="+mj-lt"/>
              </a:defRPr>
            </a:lvl1pPr>
          </a:lstStyle>
          <a:p>
            <a:pPr>
              <a:lnSpc>
                <a:spcPts val="3800"/>
              </a:lnSpc>
            </a:pPr>
            <a:r>
              <a:rPr lang="es-ES"/>
              <a:t>Portadilla en dos líneas de texto máximo</a:t>
            </a:r>
          </a:p>
        </p:txBody>
      </p:sp>
      <p:cxnSp>
        <p:nvCxnSpPr>
          <p:cNvPr id="8" name="Conector recto 7">
            <a:extLst>
              <a:ext uri="{FF2B5EF4-FFF2-40B4-BE49-F238E27FC236}">
                <a16:creationId xmlns:a16="http://schemas.microsoft.com/office/drawing/2014/main" id="{8986A53E-444C-4CE0-B31B-F7FAC24CC773}"/>
              </a:ext>
            </a:extLst>
          </p:cNvPr>
          <p:cNvCxnSpPr>
            <a:cxnSpLocks/>
          </p:cNvCxnSpPr>
          <p:nvPr userDrawn="1"/>
        </p:nvCxnSpPr>
        <p:spPr>
          <a:xfrm>
            <a:off x="2120565" y="1853940"/>
            <a:ext cx="3975435"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39 Conector recto">
            <a:extLst>
              <a:ext uri="{FF2B5EF4-FFF2-40B4-BE49-F238E27FC236}">
                <a16:creationId xmlns:a16="http://schemas.microsoft.com/office/drawing/2014/main" id="{EA54CED4-5EAA-4513-B057-21969539758A}"/>
              </a:ext>
            </a:extLst>
          </p:cNvPr>
          <p:cNvCxnSpPr>
            <a:cxnSpLocks/>
          </p:cNvCxnSpPr>
          <p:nvPr userDrawn="1"/>
        </p:nvCxnSpPr>
        <p:spPr>
          <a:xfrm>
            <a:off x="2120565" y="1853940"/>
            <a:ext cx="0" cy="4867535"/>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06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_Normal">
    <p:spTree>
      <p:nvGrpSpPr>
        <p:cNvPr id="1" name=""/>
        <p:cNvGrpSpPr/>
        <p:nvPr/>
      </p:nvGrpSpPr>
      <p:grpSpPr>
        <a:xfrm>
          <a:off x="0" y="0"/>
          <a:ext cx="0" cy="0"/>
          <a:chOff x="0" y="0"/>
          <a:chExt cx="0" cy="0"/>
        </a:xfrm>
      </p:grpSpPr>
      <p:sp>
        <p:nvSpPr>
          <p:cNvPr id="103" name="2 Marcador de contenido">
            <a:extLst>
              <a:ext uri="{FF2B5EF4-FFF2-40B4-BE49-F238E27FC236}">
                <a16:creationId xmlns:a16="http://schemas.microsoft.com/office/drawing/2014/main" id="{C7F2B4BE-96F3-4072-A658-9310E918C6C4}"/>
              </a:ext>
            </a:extLst>
          </p:cNvPr>
          <p:cNvSpPr>
            <a:spLocks noGrp="1"/>
          </p:cNvSpPr>
          <p:nvPr>
            <p:ph idx="1" hasCustomPrompt="1"/>
          </p:nvPr>
        </p:nvSpPr>
        <p:spPr>
          <a:xfrm>
            <a:off x="695325" y="1557338"/>
            <a:ext cx="10801342" cy="4392612"/>
          </a:xfrm>
          <a:prstGeom prst="rect">
            <a:avLst/>
          </a:prstGeom>
        </p:spPr>
        <p:txBody>
          <a:bodyPr wrap="square" lIns="0" tIns="0" rIns="0" bIns="0">
            <a:noAutofit/>
          </a:bodyPr>
          <a:lstStyle>
            <a:lvl1pPr marL="0" indent="0">
              <a:lnSpc>
                <a:spcPct val="100000"/>
              </a:lnSpc>
              <a:spcBef>
                <a:spcPts val="800"/>
              </a:spcBef>
              <a:spcAft>
                <a:spcPts val="0"/>
              </a:spcAft>
              <a:buClr>
                <a:schemeClr val="accent5">
                  <a:lumMod val="75000"/>
                </a:schemeClr>
              </a:buClr>
              <a:buFont typeface="Wingdings 2" panose="05020102010507070707" pitchFamily="18" charset="2"/>
              <a:buNone/>
              <a:defRPr lang="es-ES" sz="2200" kern="1200" noProof="0" dirty="0" smtClean="0">
                <a:solidFill>
                  <a:schemeClr val="accent3">
                    <a:lumMod val="75000"/>
                  </a:schemeClr>
                </a:solidFill>
                <a:latin typeface="Barlow Semi Condensed SemiBold" panose="00000706000000000000" pitchFamily="2" charset="0"/>
                <a:ea typeface="+mn-ea"/>
                <a:cs typeface="+mn-cs"/>
              </a:defRPr>
            </a:lvl1pPr>
            <a:lvl2pPr marL="0" indent="0">
              <a:lnSpc>
                <a:spcPct val="100000"/>
              </a:lnSpc>
              <a:spcBef>
                <a:spcPts val="800"/>
              </a:spcBef>
              <a:spcAft>
                <a:spcPts val="0"/>
              </a:spcAft>
              <a:buClr>
                <a:schemeClr val="accent5">
                  <a:lumMod val="75000"/>
                </a:schemeClr>
              </a:buClr>
              <a:buSzPct val="100000"/>
              <a:buFont typeface="Wingdings 2" panose="05020102010507070707" pitchFamily="18" charset="2"/>
              <a:buNone/>
              <a:defRPr lang="es-ES" sz="2200" kern="1200" noProof="0" dirty="0" smtClean="0">
                <a:solidFill>
                  <a:schemeClr val="tx1">
                    <a:lumMod val="75000"/>
                    <a:lumOff val="25000"/>
                  </a:schemeClr>
                </a:solidFill>
                <a:latin typeface="Barlow Semi Condensed" panose="00000506000000000000" pitchFamily="2" charset="0"/>
                <a:ea typeface="+mn-ea"/>
                <a:cs typeface="+mn-cs"/>
              </a:defRPr>
            </a:lvl2pPr>
            <a:lvl3pPr marL="215900" indent="-215900">
              <a:spcBef>
                <a:spcPts val="800"/>
              </a:spcBef>
              <a:buClr>
                <a:schemeClr val="accent5">
                  <a:lumMod val="75000"/>
                </a:schemeClr>
              </a:buClr>
              <a:buFont typeface="Wingdings 2" panose="05020102010507070707" pitchFamily="18" charset="2"/>
              <a:buChar char="¡"/>
              <a:defRPr lang="es-ES" sz="2200" kern="1200" noProof="0" dirty="0">
                <a:solidFill>
                  <a:schemeClr val="tx1">
                    <a:lumMod val="75000"/>
                    <a:lumOff val="25000"/>
                  </a:schemeClr>
                </a:solidFill>
                <a:latin typeface="Barlow Semi Condensed" panose="00000506000000000000" pitchFamily="2" charset="0"/>
                <a:ea typeface="+mn-ea"/>
                <a:cs typeface="+mn-cs"/>
              </a:defRPr>
            </a:lvl3pPr>
            <a:lvl4pPr marL="414338" indent="-193675">
              <a:lnSpc>
                <a:spcPct val="100000"/>
              </a:lnSpc>
              <a:spcBef>
                <a:spcPts val="600"/>
              </a:spcBef>
              <a:spcAft>
                <a:spcPts val="0"/>
              </a:spcAft>
              <a:buClr>
                <a:schemeClr val="accent5">
                  <a:lumMod val="75000"/>
                </a:schemeClr>
              </a:buClr>
              <a:buFont typeface="Wingdings 2" panose="05020102010507070707" pitchFamily="18" charset="2"/>
              <a:buChar char=""/>
              <a:defRPr sz="2000"/>
            </a:lvl4pPr>
            <a:lvl5pPr marL="625475" indent="-187325">
              <a:lnSpc>
                <a:spcPct val="100000"/>
              </a:lnSpc>
              <a:spcBef>
                <a:spcPts val="600"/>
              </a:spcBef>
              <a:spcAft>
                <a:spcPts val="0"/>
              </a:spcAft>
              <a:buClr>
                <a:schemeClr val="accent5">
                  <a:lumMod val="75000"/>
                </a:schemeClr>
              </a:buClr>
              <a:buFont typeface="Calibri" panose="020F0502020204030204" pitchFamily="34" charset="0"/>
              <a:buChar char="○"/>
              <a:tabLst/>
              <a:defRPr sz="2000">
                <a:latin typeface="Barlow Semi Condensed" panose="00000506000000000000" pitchFamily="2" charset="0"/>
              </a:defRPr>
            </a:lvl5pPr>
            <a:lvl6pPr>
              <a:defRPr sz="2000"/>
            </a:lvl6pPr>
          </a:lstStyle>
          <a:p>
            <a:pPr lvl="0"/>
            <a:r>
              <a:rPr lang="es-ES" noProof="0"/>
              <a:t>Título primer nivel</a:t>
            </a:r>
          </a:p>
          <a:p>
            <a:pPr lvl="1"/>
            <a:r>
              <a:rPr lang="es-ES" noProof="0"/>
              <a:t>Primer nivel de texto</a:t>
            </a:r>
          </a:p>
          <a:p>
            <a:pPr lvl="2"/>
            <a:r>
              <a:rPr lang="es-ES" noProof="0"/>
              <a:t>Primer nivel de </a:t>
            </a:r>
            <a:r>
              <a:rPr lang="es-ES" noProof="0" err="1"/>
              <a:t>Bullet</a:t>
            </a:r>
            <a:endParaRPr lang="es-ES" noProof="0"/>
          </a:p>
          <a:p>
            <a:pPr lvl="3"/>
            <a:r>
              <a:rPr lang="es-ES" noProof="0"/>
              <a:t>Segundo nivel de </a:t>
            </a:r>
            <a:r>
              <a:rPr lang="es-ES" noProof="0" err="1"/>
              <a:t>Bullet</a:t>
            </a:r>
            <a:endParaRPr lang="es-ES" noProof="0"/>
          </a:p>
          <a:p>
            <a:pPr lvl="4"/>
            <a:r>
              <a:rPr lang="es-ES" noProof="0"/>
              <a:t>Tercer nivel de </a:t>
            </a:r>
            <a:r>
              <a:rPr lang="es-ES" noProof="0" err="1"/>
              <a:t>Bullet</a:t>
            </a:r>
            <a:endParaRPr lang="es-ES" noProof="0"/>
          </a:p>
        </p:txBody>
      </p:sp>
      <p:cxnSp>
        <p:nvCxnSpPr>
          <p:cNvPr id="107" name="Conector recto 106">
            <a:extLst>
              <a:ext uri="{FF2B5EF4-FFF2-40B4-BE49-F238E27FC236}">
                <a16:creationId xmlns:a16="http://schemas.microsoft.com/office/drawing/2014/main" id="{DD7A935F-92BB-479D-9315-4FAC25F8E784}"/>
              </a:ext>
            </a:extLst>
          </p:cNvPr>
          <p:cNvCxnSpPr>
            <a:cxnSpLocks/>
          </p:cNvCxnSpPr>
          <p:nvPr userDrawn="1"/>
        </p:nvCxnSpPr>
        <p:spPr>
          <a:xfrm>
            <a:off x="551997" y="1393899"/>
            <a:ext cx="2928711"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cto 107">
            <a:extLst>
              <a:ext uri="{FF2B5EF4-FFF2-40B4-BE49-F238E27FC236}">
                <a16:creationId xmlns:a16="http://schemas.microsoft.com/office/drawing/2014/main" id="{6BD564FA-2E4B-4009-83CD-89E665584CB9}"/>
              </a:ext>
            </a:extLst>
          </p:cNvPr>
          <p:cNvCxnSpPr>
            <a:cxnSpLocks/>
          </p:cNvCxnSpPr>
          <p:nvPr userDrawn="1"/>
        </p:nvCxnSpPr>
        <p:spPr>
          <a:xfrm>
            <a:off x="551997" y="1393899"/>
            <a:ext cx="0" cy="4556051"/>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Marcador de texto 18">
            <a:extLst>
              <a:ext uri="{FF2B5EF4-FFF2-40B4-BE49-F238E27FC236}">
                <a16:creationId xmlns:a16="http://schemas.microsoft.com/office/drawing/2014/main" id="{583CC400-9B28-41BB-8B01-92D9699C9F5C}"/>
              </a:ext>
            </a:extLst>
          </p:cNvPr>
          <p:cNvSpPr>
            <a:spLocks noGrp="1"/>
          </p:cNvSpPr>
          <p:nvPr>
            <p:ph type="body" sz="quarter" idx="10" hasCustomPrompt="1"/>
          </p:nvPr>
        </p:nvSpPr>
        <p:spPr>
          <a:xfrm>
            <a:off x="695326" y="257192"/>
            <a:ext cx="10801350" cy="430887"/>
          </a:xfrm>
          <a:prstGeom prst="rect">
            <a:avLst/>
          </a:prstGeom>
        </p:spPr>
        <p:txBody>
          <a:bodyPr lIns="0" tIns="0" rIns="0" bIns="0" anchor="b" anchorCtr="0">
            <a:spAutoFit/>
          </a:bodyPr>
          <a:lstStyle>
            <a:lvl1pPr marL="0" indent="0">
              <a:spcBef>
                <a:spcPts val="0"/>
              </a:spcBef>
              <a:buFontTx/>
              <a:buNone/>
              <a:defRPr sz="2800" cap="all" spc="100" baseline="0">
                <a:solidFill>
                  <a:schemeClr val="accent3">
                    <a:lumMod val="75000"/>
                  </a:schemeClr>
                </a:solidFill>
                <a:latin typeface="Barlow" panose="00000500000000000000" pitchFamily="2" charset="0"/>
              </a:defRPr>
            </a:lvl1pPr>
          </a:lstStyle>
          <a:p>
            <a:pPr lvl="0"/>
            <a:r>
              <a:rPr lang="es-ES"/>
              <a:t>Apartado</a:t>
            </a:r>
          </a:p>
        </p:txBody>
      </p:sp>
      <p:cxnSp>
        <p:nvCxnSpPr>
          <p:cNvPr id="13" name="Línea horizontal título">
            <a:extLst>
              <a:ext uri="{FF2B5EF4-FFF2-40B4-BE49-F238E27FC236}">
                <a16:creationId xmlns:a16="http://schemas.microsoft.com/office/drawing/2014/main" id="{ECCAF654-63C1-48AC-ADA8-3C4AAE5DAC33}"/>
              </a:ext>
            </a:extLst>
          </p:cNvPr>
          <p:cNvCxnSpPr>
            <a:cxnSpLocks/>
          </p:cNvCxnSpPr>
          <p:nvPr userDrawn="1"/>
        </p:nvCxnSpPr>
        <p:spPr>
          <a:xfrm>
            <a:off x="0" y="975293"/>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ítulo 20">
            <a:extLst>
              <a:ext uri="{FF2B5EF4-FFF2-40B4-BE49-F238E27FC236}">
                <a16:creationId xmlns:a16="http://schemas.microsoft.com/office/drawing/2014/main" id="{102C8755-0769-48AA-A385-238B84D5EBA1}"/>
              </a:ext>
            </a:extLst>
          </p:cNvPr>
          <p:cNvSpPr>
            <a:spLocks noGrp="1"/>
          </p:cNvSpPr>
          <p:nvPr>
            <p:ph type="title" hasCustomPrompt="1"/>
          </p:nvPr>
        </p:nvSpPr>
        <p:spPr>
          <a:xfrm>
            <a:off x="550802" y="760711"/>
            <a:ext cx="2859341" cy="384721"/>
          </a:xfrm>
          <a:prstGeom prst="rect">
            <a:avLst/>
          </a:prstGeom>
          <a:solidFill>
            <a:schemeClr val="bg1"/>
          </a:solidFill>
        </p:spPr>
        <p:txBody>
          <a:bodyPr vert="horz" wrap="none" lIns="144000" tIns="0" rIns="108000" bIns="0" rtlCol="0" anchor="ctr">
            <a:spAutoFit/>
          </a:bodyPr>
          <a:lstStyle>
            <a:lvl1pPr>
              <a:defRPr lang="es-ES" sz="2800" b="1" u="none" kern="1200" cap="none" spc="0" baseline="0" dirty="0">
                <a:solidFill>
                  <a:schemeClr val="tx2"/>
                </a:solidFill>
                <a:latin typeface="Barlow" panose="00000500000000000000" pitchFamily="2" charset="0"/>
                <a:ea typeface="+mj-ea"/>
                <a:cs typeface="+mj-cs"/>
              </a:defRPr>
            </a:lvl1pPr>
          </a:lstStyle>
          <a:p>
            <a:pPr lvl="0" algn="l" defTabSz="457200" rtl="0" eaLnBrk="1" latinLnBrk="0" hangingPunct="1">
              <a:lnSpc>
                <a:spcPts val="3000"/>
              </a:lnSpc>
              <a:spcBef>
                <a:spcPct val="0"/>
              </a:spcBef>
              <a:buNone/>
            </a:pPr>
            <a:r>
              <a:rPr lang="es-ES"/>
              <a:t>Título del patrón</a:t>
            </a:r>
          </a:p>
        </p:txBody>
      </p:sp>
    </p:spTree>
    <p:extLst>
      <p:ext uri="{BB962C8B-B14F-4D97-AF65-F5344CB8AC3E}">
        <p14:creationId xmlns:p14="http://schemas.microsoft.com/office/powerpoint/2010/main" val="33834600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orient="horz" pos="981" userDrawn="1">
          <p15:clr>
            <a:srgbClr val="FBAE40"/>
          </p15:clr>
        </p15:guide>
        <p15:guide id="5" pos="438" userDrawn="1">
          <p15:clr>
            <a:srgbClr val="FBAE40"/>
          </p15:clr>
        </p15:guide>
        <p15:guide id="6" pos="7242" userDrawn="1">
          <p15:clr>
            <a:srgbClr val="FBAE40"/>
          </p15:clr>
        </p15:guide>
        <p15:guide id="7" orient="horz" pos="4020" userDrawn="1">
          <p15:clr>
            <a:srgbClr val="FBAE40"/>
          </p15:clr>
        </p15:guide>
        <p15:guide id="9" orient="horz" pos="4201" userDrawn="1">
          <p15:clr>
            <a:srgbClr val="FBAE40"/>
          </p15:clr>
        </p15:guide>
        <p15:guide id="10" orient="horz" pos="37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objetos_Pequeño">
    <p:spTree>
      <p:nvGrpSpPr>
        <p:cNvPr id="1" name=""/>
        <p:cNvGrpSpPr/>
        <p:nvPr/>
      </p:nvGrpSpPr>
      <p:grpSpPr>
        <a:xfrm>
          <a:off x="0" y="0"/>
          <a:ext cx="0" cy="0"/>
          <a:chOff x="0" y="0"/>
          <a:chExt cx="0" cy="0"/>
        </a:xfrm>
      </p:grpSpPr>
      <p:sp>
        <p:nvSpPr>
          <p:cNvPr id="11" name="Marcador de texto 18">
            <a:extLst>
              <a:ext uri="{FF2B5EF4-FFF2-40B4-BE49-F238E27FC236}">
                <a16:creationId xmlns:a16="http://schemas.microsoft.com/office/drawing/2014/main" id="{D33A11AD-03A0-4E74-9AE3-DC5301BFB824}"/>
              </a:ext>
            </a:extLst>
          </p:cNvPr>
          <p:cNvSpPr>
            <a:spLocks noGrp="1"/>
          </p:cNvSpPr>
          <p:nvPr>
            <p:ph type="body" sz="quarter" idx="10" hasCustomPrompt="1"/>
          </p:nvPr>
        </p:nvSpPr>
        <p:spPr>
          <a:xfrm>
            <a:off x="695326" y="257192"/>
            <a:ext cx="10801350" cy="430887"/>
          </a:xfrm>
          <a:prstGeom prst="rect">
            <a:avLst/>
          </a:prstGeom>
        </p:spPr>
        <p:txBody>
          <a:bodyPr lIns="0" tIns="0" rIns="0" bIns="0" anchor="b" anchorCtr="0">
            <a:spAutoFit/>
          </a:bodyPr>
          <a:lstStyle>
            <a:lvl1pPr marL="0" indent="0">
              <a:spcBef>
                <a:spcPts val="0"/>
              </a:spcBef>
              <a:buFontTx/>
              <a:buNone/>
              <a:defRPr sz="2800" cap="all" spc="100" baseline="0">
                <a:solidFill>
                  <a:schemeClr val="accent3">
                    <a:lumMod val="75000"/>
                  </a:schemeClr>
                </a:solidFill>
                <a:latin typeface="Barlow" panose="00000500000000000000" pitchFamily="2" charset="0"/>
              </a:defRPr>
            </a:lvl1pPr>
          </a:lstStyle>
          <a:p>
            <a:pPr lvl="0"/>
            <a:r>
              <a:rPr lang="es-ES"/>
              <a:t>Apartado</a:t>
            </a:r>
          </a:p>
        </p:txBody>
      </p:sp>
      <p:cxnSp>
        <p:nvCxnSpPr>
          <p:cNvPr id="17" name="Conector recto 16">
            <a:extLst>
              <a:ext uri="{FF2B5EF4-FFF2-40B4-BE49-F238E27FC236}">
                <a16:creationId xmlns:a16="http://schemas.microsoft.com/office/drawing/2014/main" id="{572237E5-D4D6-4D7B-A072-342853E261BB}"/>
              </a:ext>
            </a:extLst>
          </p:cNvPr>
          <p:cNvCxnSpPr>
            <a:cxnSpLocks/>
          </p:cNvCxnSpPr>
          <p:nvPr userDrawn="1"/>
        </p:nvCxnSpPr>
        <p:spPr>
          <a:xfrm>
            <a:off x="551997" y="1393899"/>
            <a:ext cx="2928711"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F8116CD8-D678-46AD-BCBF-FFDA96FC411C}"/>
              </a:ext>
            </a:extLst>
          </p:cNvPr>
          <p:cNvCxnSpPr>
            <a:cxnSpLocks/>
          </p:cNvCxnSpPr>
          <p:nvPr userDrawn="1"/>
        </p:nvCxnSpPr>
        <p:spPr>
          <a:xfrm>
            <a:off x="551997" y="1393899"/>
            <a:ext cx="0" cy="4556051"/>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2" name="2 Marcador de contenido">
            <a:extLst>
              <a:ext uri="{FF2B5EF4-FFF2-40B4-BE49-F238E27FC236}">
                <a16:creationId xmlns:a16="http://schemas.microsoft.com/office/drawing/2014/main" id="{72D0DBCC-0DBD-4B8B-B8E8-F4CD9DC72DE5}"/>
              </a:ext>
            </a:extLst>
          </p:cNvPr>
          <p:cNvSpPr>
            <a:spLocks noGrp="1"/>
          </p:cNvSpPr>
          <p:nvPr>
            <p:ph idx="1" hasCustomPrompt="1"/>
          </p:nvPr>
        </p:nvSpPr>
        <p:spPr>
          <a:xfrm>
            <a:off x="695325" y="1557338"/>
            <a:ext cx="10801342" cy="4392612"/>
          </a:xfrm>
          <a:prstGeom prst="rect">
            <a:avLst/>
          </a:prstGeom>
        </p:spPr>
        <p:txBody>
          <a:bodyPr wrap="square" lIns="0" tIns="0" rIns="0" bIns="0">
            <a:noAutofit/>
          </a:bodyPr>
          <a:lstStyle>
            <a:lvl1pPr marL="0" indent="0">
              <a:lnSpc>
                <a:spcPct val="100000"/>
              </a:lnSpc>
              <a:spcBef>
                <a:spcPts val="800"/>
              </a:spcBef>
              <a:spcAft>
                <a:spcPts val="0"/>
              </a:spcAft>
              <a:buClr>
                <a:schemeClr val="accent5">
                  <a:lumMod val="75000"/>
                </a:schemeClr>
              </a:buClr>
              <a:buFont typeface="Wingdings 2" panose="05020102010507070707" pitchFamily="18" charset="2"/>
              <a:buNone/>
              <a:defRPr lang="es-ES" sz="2000" kern="1200" noProof="0" dirty="0" smtClean="0">
                <a:solidFill>
                  <a:schemeClr val="accent3">
                    <a:lumMod val="75000"/>
                  </a:schemeClr>
                </a:solidFill>
                <a:latin typeface="Barlow Semi Condensed SemiBold" panose="00000706000000000000" pitchFamily="2" charset="0"/>
                <a:ea typeface="+mn-ea"/>
                <a:cs typeface="+mn-cs"/>
              </a:defRPr>
            </a:lvl1pPr>
            <a:lvl2pPr marL="0" indent="0">
              <a:lnSpc>
                <a:spcPct val="100000"/>
              </a:lnSpc>
              <a:spcBef>
                <a:spcPts val="800"/>
              </a:spcBef>
              <a:spcAft>
                <a:spcPts val="0"/>
              </a:spcAft>
              <a:buClr>
                <a:schemeClr val="accent5">
                  <a:lumMod val="75000"/>
                </a:schemeClr>
              </a:buClr>
              <a:buSzPct val="100000"/>
              <a:buFont typeface="Wingdings 2" panose="05020102010507070707" pitchFamily="18" charset="2"/>
              <a:buNone/>
              <a:defRPr lang="es-ES" sz="2000" kern="1200" noProof="0" dirty="0" smtClean="0">
                <a:solidFill>
                  <a:schemeClr val="tx1">
                    <a:lumMod val="75000"/>
                    <a:lumOff val="25000"/>
                  </a:schemeClr>
                </a:solidFill>
                <a:latin typeface="Barlow Semi Condensed" panose="00000506000000000000" pitchFamily="2" charset="0"/>
                <a:ea typeface="+mn-ea"/>
                <a:cs typeface="+mn-cs"/>
              </a:defRPr>
            </a:lvl2pPr>
            <a:lvl3pPr marL="215900" indent="-215900">
              <a:spcBef>
                <a:spcPts val="800"/>
              </a:spcBef>
              <a:buClr>
                <a:schemeClr val="accent5">
                  <a:lumMod val="75000"/>
                </a:schemeClr>
              </a:buClr>
              <a:buFont typeface="Wingdings 2" panose="05020102010507070707" pitchFamily="18" charset="2"/>
              <a:buChar char="¡"/>
              <a:defRPr lang="es-ES" sz="2000" kern="1200" noProof="0" dirty="0">
                <a:solidFill>
                  <a:schemeClr val="tx1">
                    <a:lumMod val="75000"/>
                    <a:lumOff val="25000"/>
                  </a:schemeClr>
                </a:solidFill>
                <a:latin typeface="Barlow Semi Condensed" panose="00000506000000000000" pitchFamily="2" charset="0"/>
                <a:ea typeface="+mn-ea"/>
                <a:cs typeface="+mn-cs"/>
              </a:defRPr>
            </a:lvl3pPr>
            <a:lvl4pPr marL="414338" indent="-193675">
              <a:lnSpc>
                <a:spcPct val="100000"/>
              </a:lnSpc>
              <a:spcBef>
                <a:spcPts val="600"/>
              </a:spcBef>
              <a:spcAft>
                <a:spcPts val="0"/>
              </a:spcAft>
              <a:buClr>
                <a:schemeClr val="accent5">
                  <a:lumMod val="75000"/>
                </a:schemeClr>
              </a:buClr>
              <a:buFont typeface="Wingdings 2" panose="05020102010507070707" pitchFamily="18" charset="2"/>
              <a:buChar char=""/>
              <a:defRPr sz="1800"/>
            </a:lvl4pPr>
            <a:lvl5pPr marL="625475" indent="-187325">
              <a:lnSpc>
                <a:spcPct val="100000"/>
              </a:lnSpc>
              <a:spcBef>
                <a:spcPts val="600"/>
              </a:spcBef>
              <a:spcAft>
                <a:spcPts val="0"/>
              </a:spcAft>
              <a:buClr>
                <a:schemeClr val="accent5">
                  <a:lumMod val="75000"/>
                </a:schemeClr>
              </a:buClr>
              <a:buFont typeface="Calibri" panose="020F0502020204030204" pitchFamily="34" charset="0"/>
              <a:buChar char="○"/>
              <a:tabLst/>
              <a:defRPr sz="1800">
                <a:latin typeface="Barlow Semi Condensed" panose="00000506000000000000" pitchFamily="2" charset="0"/>
              </a:defRPr>
            </a:lvl5pPr>
            <a:lvl6pPr>
              <a:defRPr sz="2000"/>
            </a:lvl6pPr>
          </a:lstStyle>
          <a:p>
            <a:pPr lvl="0"/>
            <a:r>
              <a:rPr lang="es-ES" noProof="0"/>
              <a:t>Título primer nivel</a:t>
            </a:r>
          </a:p>
          <a:p>
            <a:pPr lvl="1"/>
            <a:r>
              <a:rPr lang="es-ES" noProof="0"/>
              <a:t>Primer nivel de texto</a:t>
            </a:r>
          </a:p>
          <a:p>
            <a:pPr lvl="2"/>
            <a:r>
              <a:rPr lang="es-ES" noProof="0"/>
              <a:t>Primer nivel de </a:t>
            </a:r>
            <a:r>
              <a:rPr lang="es-ES" noProof="0" err="1"/>
              <a:t>Bullet</a:t>
            </a:r>
            <a:endParaRPr lang="es-ES" noProof="0"/>
          </a:p>
          <a:p>
            <a:pPr lvl="3"/>
            <a:r>
              <a:rPr lang="es-ES" noProof="0"/>
              <a:t>Segundo nivel de </a:t>
            </a:r>
            <a:r>
              <a:rPr lang="es-ES" noProof="0" err="1"/>
              <a:t>Bullet</a:t>
            </a:r>
            <a:endParaRPr lang="es-ES" noProof="0"/>
          </a:p>
          <a:p>
            <a:pPr lvl="4"/>
            <a:r>
              <a:rPr lang="es-ES" noProof="0"/>
              <a:t>Tercer nivel de </a:t>
            </a:r>
            <a:r>
              <a:rPr lang="es-ES" noProof="0" err="1"/>
              <a:t>Bullet</a:t>
            </a:r>
            <a:endParaRPr lang="es-ES" noProof="0"/>
          </a:p>
        </p:txBody>
      </p:sp>
      <p:cxnSp>
        <p:nvCxnSpPr>
          <p:cNvPr id="8" name="Línea horizontal título">
            <a:extLst>
              <a:ext uri="{FF2B5EF4-FFF2-40B4-BE49-F238E27FC236}">
                <a16:creationId xmlns:a16="http://schemas.microsoft.com/office/drawing/2014/main" id="{D45859D4-7099-434F-9346-33EC86F07DE5}"/>
              </a:ext>
            </a:extLst>
          </p:cNvPr>
          <p:cNvCxnSpPr>
            <a:cxnSpLocks/>
          </p:cNvCxnSpPr>
          <p:nvPr userDrawn="1"/>
        </p:nvCxnSpPr>
        <p:spPr>
          <a:xfrm>
            <a:off x="0" y="975293"/>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ítulo 20">
            <a:extLst>
              <a:ext uri="{FF2B5EF4-FFF2-40B4-BE49-F238E27FC236}">
                <a16:creationId xmlns:a16="http://schemas.microsoft.com/office/drawing/2014/main" id="{DE503167-0A5E-43DE-A86C-331BC4DF97C9}"/>
              </a:ext>
            </a:extLst>
          </p:cNvPr>
          <p:cNvSpPr>
            <a:spLocks noGrp="1"/>
          </p:cNvSpPr>
          <p:nvPr>
            <p:ph type="title" hasCustomPrompt="1"/>
          </p:nvPr>
        </p:nvSpPr>
        <p:spPr>
          <a:xfrm>
            <a:off x="550802" y="760711"/>
            <a:ext cx="2859341" cy="384721"/>
          </a:xfrm>
          <a:prstGeom prst="rect">
            <a:avLst/>
          </a:prstGeom>
          <a:solidFill>
            <a:schemeClr val="bg1"/>
          </a:solidFill>
        </p:spPr>
        <p:txBody>
          <a:bodyPr vert="horz" wrap="none" lIns="144000" tIns="0" rIns="108000" bIns="0" rtlCol="0" anchor="ctr">
            <a:spAutoFit/>
          </a:bodyPr>
          <a:lstStyle>
            <a:lvl1pPr>
              <a:defRPr lang="es-ES" sz="2800" b="1" u="none" kern="1200" cap="none" spc="0" baseline="0" dirty="0">
                <a:solidFill>
                  <a:schemeClr val="tx2"/>
                </a:solidFill>
                <a:latin typeface="Barlow" panose="00000500000000000000" pitchFamily="2" charset="0"/>
                <a:ea typeface="+mj-ea"/>
                <a:cs typeface="+mj-cs"/>
              </a:defRPr>
            </a:lvl1pPr>
          </a:lstStyle>
          <a:p>
            <a:pPr lvl="0" algn="l" defTabSz="457200" rtl="0" eaLnBrk="1" latinLnBrk="0" hangingPunct="1">
              <a:lnSpc>
                <a:spcPts val="3000"/>
              </a:lnSpc>
              <a:spcBef>
                <a:spcPct val="0"/>
              </a:spcBef>
              <a:buNone/>
            </a:pPr>
            <a:r>
              <a:rPr lang="es-ES"/>
              <a:t>Título del patrón</a:t>
            </a:r>
          </a:p>
        </p:txBody>
      </p:sp>
    </p:spTree>
    <p:extLst>
      <p:ext uri="{BB962C8B-B14F-4D97-AF65-F5344CB8AC3E}">
        <p14:creationId xmlns:p14="http://schemas.microsoft.com/office/powerpoint/2010/main" val="77323311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orient="horz" pos="981">
          <p15:clr>
            <a:srgbClr val="FBAE40"/>
          </p15:clr>
        </p15:guide>
        <p15:guide id="4" orient="horz" pos="3748" userDrawn="1">
          <p15:clr>
            <a:srgbClr val="FBAE40"/>
          </p15:clr>
        </p15:guide>
        <p15:guide id="5" pos="438">
          <p15:clr>
            <a:srgbClr val="FBAE40"/>
          </p15:clr>
        </p15:guide>
        <p15:guide id="6" pos="7242">
          <p15:clr>
            <a:srgbClr val="FBAE40"/>
          </p15:clr>
        </p15:guide>
        <p15:guide id="7" orient="horz" pos="4020">
          <p15:clr>
            <a:srgbClr val="FBAE40"/>
          </p15:clr>
        </p15:guide>
        <p15:guide id="9" orient="horz" pos="42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s objetos_Normal">
    <p:spTree>
      <p:nvGrpSpPr>
        <p:cNvPr id="1" name=""/>
        <p:cNvGrpSpPr/>
        <p:nvPr/>
      </p:nvGrpSpPr>
      <p:grpSpPr>
        <a:xfrm>
          <a:off x="0" y="0"/>
          <a:ext cx="0" cy="0"/>
          <a:chOff x="0" y="0"/>
          <a:chExt cx="0" cy="0"/>
        </a:xfrm>
      </p:grpSpPr>
      <p:sp>
        <p:nvSpPr>
          <p:cNvPr id="24" name="Marcador de texto 18">
            <a:extLst>
              <a:ext uri="{FF2B5EF4-FFF2-40B4-BE49-F238E27FC236}">
                <a16:creationId xmlns:a16="http://schemas.microsoft.com/office/drawing/2014/main" id="{ADEBE1BD-BA25-4514-A051-6665B3811404}"/>
              </a:ext>
            </a:extLst>
          </p:cNvPr>
          <p:cNvSpPr>
            <a:spLocks noGrp="1"/>
          </p:cNvSpPr>
          <p:nvPr>
            <p:ph type="body" sz="quarter" idx="11" hasCustomPrompt="1"/>
          </p:nvPr>
        </p:nvSpPr>
        <p:spPr>
          <a:xfrm>
            <a:off x="695326" y="257192"/>
            <a:ext cx="10801350" cy="430887"/>
          </a:xfrm>
          <a:prstGeom prst="rect">
            <a:avLst/>
          </a:prstGeom>
        </p:spPr>
        <p:txBody>
          <a:bodyPr lIns="0" tIns="0" rIns="0" bIns="0" anchor="b" anchorCtr="0">
            <a:spAutoFit/>
          </a:bodyPr>
          <a:lstStyle>
            <a:lvl1pPr marL="0" indent="0">
              <a:spcBef>
                <a:spcPts val="0"/>
              </a:spcBef>
              <a:buFontTx/>
              <a:buNone/>
              <a:defRPr sz="2800" cap="all" spc="100" baseline="0">
                <a:solidFill>
                  <a:schemeClr val="accent3">
                    <a:lumMod val="75000"/>
                  </a:schemeClr>
                </a:solidFill>
                <a:latin typeface="Barlow" panose="00000500000000000000" pitchFamily="2" charset="0"/>
              </a:defRPr>
            </a:lvl1pPr>
          </a:lstStyle>
          <a:p>
            <a:pPr lvl="0"/>
            <a:r>
              <a:rPr lang="es-ES"/>
              <a:t>Apartado</a:t>
            </a:r>
          </a:p>
        </p:txBody>
      </p:sp>
      <p:cxnSp>
        <p:nvCxnSpPr>
          <p:cNvPr id="27" name="Conector recto 26">
            <a:extLst>
              <a:ext uri="{FF2B5EF4-FFF2-40B4-BE49-F238E27FC236}">
                <a16:creationId xmlns:a16="http://schemas.microsoft.com/office/drawing/2014/main" id="{0D878502-1F2C-4055-9847-84B735A98495}"/>
              </a:ext>
            </a:extLst>
          </p:cNvPr>
          <p:cNvCxnSpPr>
            <a:cxnSpLocks/>
          </p:cNvCxnSpPr>
          <p:nvPr userDrawn="1"/>
        </p:nvCxnSpPr>
        <p:spPr>
          <a:xfrm>
            <a:off x="551997" y="1393899"/>
            <a:ext cx="2928711"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61BCBF0A-6362-4A17-88E6-31FE96F24D2F}"/>
              </a:ext>
            </a:extLst>
          </p:cNvPr>
          <p:cNvCxnSpPr>
            <a:cxnSpLocks/>
          </p:cNvCxnSpPr>
          <p:nvPr userDrawn="1"/>
        </p:nvCxnSpPr>
        <p:spPr>
          <a:xfrm>
            <a:off x="551997" y="1393899"/>
            <a:ext cx="0" cy="4556051"/>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2 Marcador de contenido">
            <a:extLst>
              <a:ext uri="{FF2B5EF4-FFF2-40B4-BE49-F238E27FC236}">
                <a16:creationId xmlns:a16="http://schemas.microsoft.com/office/drawing/2014/main" id="{C3DDC5D1-7962-45C0-BC85-98D2A8E9681A}"/>
              </a:ext>
            </a:extLst>
          </p:cNvPr>
          <p:cNvSpPr>
            <a:spLocks noGrp="1"/>
          </p:cNvSpPr>
          <p:nvPr>
            <p:ph idx="1" hasCustomPrompt="1"/>
          </p:nvPr>
        </p:nvSpPr>
        <p:spPr>
          <a:xfrm>
            <a:off x="695324" y="1557338"/>
            <a:ext cx="5184767" cy="4392612"/>
          </a:xfrm>
          <a:prstGeom prst="rect">
            <a:avLst/>
          </a:prstGeom>
        </p:spPr>
        <p:txBody>
          <a:bodyPr wrap="square" lIns="0" tIns="0" rIns="0" bIns="0">
            <a:noAutofit/>
          </a:bodyPr>
          <a:lstStyle>
            <a:lvl1pPr marL="0" indent="0">
              <a:lnSpc>
                <a:spcPct val="100000"/>
              </a:lnSpc>
              <a:spcBef>
                <a:spcPts val="800"/>
              </a:spcBef>
              <a:spcAft>
                <a:spcPts val="0"/>
              </a:spcAft>
              <a:buClr>
                <a:schemeClr val="accent5">
                  <a:lumMod val="75000"/>
                </a:schemeClr>
              </a:buClr>
              <a:buFont typeface="Wingdings 2" panose="05020102010507070707" pitchFamily="18" charset="2"/>
              <a:buNone/>
              <a:defRPr lang="es-ES" sz="2200" kern="1200" noProof="0" dirty="0" smtClean="0">
                <a:solidFill>
                  <a:schemeClr val="accent3">
                    <a:lumMod val="75000"/>
                  </a:schemeClr>
                </a:solidFill>
                <a:latin typeface="Barlow Semi Condensed SemiBold" panose="00000706000000000000" pitchFamily="2" charset="0"/>
                <a:ea typeface="+mn-ea"/>
                <a:cs typeface="+mn-cs"/>
              </a:defRPr>
            </a:lvl1pPr>
            <a:lvl2pPr marL="0" indent="0">
              <a:lnSpc>
                <a:spcPct val="100000"/>
              </a:lnSpc>
              <a:spcBef>
                <a:spcPts val="800"/>
              </a:spcBef>
              <a:spcAft>
                <a:spcPts val="0"/>
              </a:spcAft>
              <a:buClr>
                <a:schemeClr val="accent5">
                  <a:lumMod val="75000"/>
                </a:schemeClr>
              </a:buClr>
              <a:buSzPct val="100000"/>
              <a:buFont typeface="Wingdings 2" panose="05020102010507070707" pitchFamily="18" charset="2"/>
              <a:buNone/>
              <a:defRPr lang="es-ES" sz="2200" kern="1200" noProof="0" dirty="0" smtClean="0">
                <a:solidFill>
                  <a:schemeClr val="tx1">
                    <a:lumMod val="75000"/>
                    <a:lumOff val="25000"/>
                  </a:schemeClr>
                </a:solidFill>
                <a:latin typeface="Barlow Semi Condensed" panose="00000506000000000000" pitchFamily="2" charset="0"/>
                <a:ea typeface="+mn-ea"/>
                <a:cs typeface="+mn-cs"/>
              </a:defRPr>
            </a:lvl2pPr>
            <a:lvl3pPr marL="215900" indent="-215900">
              <a:spcBef>
                <a:spcPts val="800"/>
              </a:spcBef>
              <a:buClr>
                <a:schemeClr val="accent5">
                  <a:lumMod val="75000"/>
                </a:schemeClr>
              </a:buClr>
              <a:buFont typeface="Wingdings 2" panose="05020102010507070707" pitchFamily="18" charset="2"/>
              <a:buChar char="¡"/>
              <a:defRPr lang="es-ES" sz="2200" kern="1200" noProof="0" dirty="0">
                <a:solidFill>
                  <a:schemeClr val="tx1">
                    <a:lumMod val="75000"/>
                    <a:lumOff val="25000"/>
                  </a:schemeClr>
                </a:solidFill>
                <a:latin typeface="Barlow Semi Condensed" panose="00000506000000000000" pitchFamily="2" charset="0"/>
                <a:ea typeface="+mn-ea"/>
                <a:cs typeface="+mn-cs"/>
              </a:defRPr>
            </a:lvl3pPr>
            <a:lvl4pPr marL="414338" indent="-193675">
              <a:lnSpc>
                <a:spcPct val="100000"/>
              </a:lnSpc>
              <a:spcBef>
                <a:spcPts val="600"/>
              </a:spcBef>
              <a:spcAft>
                <a:spcPts val="0"/>
              </a:spcAft>
              <a:buClr>
                <a:schemeClr val="accent5">
                  <a:lumMod val="75000"/>
                </a:schemeClr>
              </a:buClr>
              <a:buFont typeface="Wingdings 2" panose="05020102010507070707" pitchFamily="18" charset="2"/>
              <a:buChar char=""/>
              <a:defRPr sz="2000"/>
            </a:lvl4pPr>
            <a:lvl5pPr marL="625475" indent="-187325">
              <a:lnSpc>
                <a:spcPct val="100000"/>
              </a:lnSpc>
              <a:spcBef>
                <a:spcPts val="600"/>
              </a:spcBef>
              <a:spcAft>
                <a:spcPts val="0"/>
              </a:spcAft>
              <a:buClr>
                <a:schemeClr val="accent5">
                  <a:lumMod val="75000"/>
                </a:schemeClr>
              </a:buClr>
              <a:buFont typeface="Calibri" panose="020F0502020204030204" pitchFamily="34" charset="0"/>
              <a:buChar char="○"/>
              <a:tabLst/>
              <a:defRPr sz="2000">
                <a:latin typeface="Barlow Semi Condensed" panose="00000506000000000000" pitchFamily="2" charset="0"/>
              </a:defRPr>
            </a:lvl5pPr>
            <a:lvl6pPr>
              <a:defRPr sz="2000"/>
            </a:lvl6pPr>
          </a:lstStyle>
          <a:p>
            <a:pPr lvl="0"/>
            <a:r>
              <a:rPr lang="es-ES" noProof="0"/>
              <a:t>Título primer nivel</a:t>
            </a:r>
          </a:p>
          <a:p>
            <a:pPr lvl="1"/>
            <a:r>
              <a:rPr lang="es-ES" noProof="0"/>
              <a:t>Primer nivel de texto</a:t>
            </a:r>
          </a:p>
          <a:p>
            <a:pPr lvl="2"/>
            <a:r>
              <a:rPr lang="es-ES" noProof="0"/>
              <a:t>Primer nivel de </a:t>
            </a:r>
            <a:r>
              <a:rPr lang="es-ES" noProof="0" err="1"/>
              <a:t>Bullet</a:t>
            </a:r>
            <a:endParaRPr lang="es-ES" noProof="0"/>
          </a:p>
          <a:p>
            <a:pPr lvl="3"/>
            <a:r>
              <a:rPr lang="es-ES" noProof="0"/>
              <a:t>Segundo nivel de </a:t>
            </a:r>
            <a:r>
              <a:rPr lang="es-ES" noProof="0" err="1"/>
              <a:t>Bullet</a:t>
            </a:r>
            <a:endParaRPr lang="es-ES" noProof="0"/>
          </a:p>
          <a:p>
            <a:pPr lvl="4"/>
            <a:r>
              <a:rPr lang="es-ES" noProof="0"/>
              <a:t>Tercer nivel de </a:t>
            </a:r>
            <a:r>
              <a:rPr lang="es-ES" noProof="0" err="1"/>
              <a:t>Bullet</a:t>
            </a:r>
            <a:endParaRPr lang="es-ES" noProof="0"/>
          </a:p>
        </p:txBody>
      </p:sp>
      <p:sp>
        <p:nvSpPr>
          <p:cNvPr id="12" name="2 Marcador de contenido">
            <a:extLst>
              <a:ext uri="{FF2B5EF4-FFF2-40B4-BE49-F238E27FC236}">
                <a16:creationId xmlns:a16="http://schemas.microsoft.com/office/drawing/2014/main" id="{07E826AD-8117-4AAE-B33D-8213C9B57BEC}"/>
              </a:ext>
            </a:extLst>
          </p:cNvPr>
          <p:cNvSpPr>
            <a:spLocks noGrp="1"/>
          </p:cNvSpPr>
          <p:nvPr>
            <p:ph idx="12" hasCustomPrompt="1"/>
          </p:nvPr>
        </p:nvSpPr>
        <p:spPr>
          <a:xfrm>
            <a:off x="6311900" y="1557338"/>
            <a:ext cx="5184767" cy="4392612"/>
          </a:xfrm>
          <a:prstGeom prst="rect">
            <a:avLst/>
          </a:prstGeom>
        </p:spPr>
        <p:txBody>
          <a:bodyPr wrap="square" lIns="0" tIns="0" rIns="0" bIns="0">
            <a:noAutofit/>
          </a:bodyPr>
          <a:lstStyle>
            <a:lvl1pPr marL="0" indent="0">
              <a:lnSpc>
                <a:spcPct val="100000"/>
              </a:lnSpc>
              <a:spcBef>
                <a:spcPts val="800"/>
              </a:spcBef>
              <a:spcAft>
                <a:spcPts val="0"/>
              </a:spcAft>
              <a:buClr>
                <a:schemeClr val="accent5">
                  <a:lumMod val="75000"/>
                </a:schemeClr>
              </a:buClr>
              <a:buFont typeface="Wingdings 2" panose="05020102010507070707" pitchFamily="18" charset="2"/>
              <a:buNone/>
              <a:defRPr lang="es-ES" sz="2200" kern="1200" noProof="0" dirty="0" smtClean="0">
                <a:solidFill>
                  <a:schemeClr val="accent3">
                    <a:lumMod val="75000"/>
                  </a:schemeClr>
                </a:solidFill>
                <a:latin typeface="Barlow Semi Condensed SemiBold" panose="00000706000000000000" pitchFamily="2" charset="0"/>
                <a:ea typeface="+mn-ea"/>
                <a:cs typeface="+mn-cs"/>
              </a:defRPr>
            </a:lvl1pPr>
            <a:lvl2pPr marL="0" indent="0">
              <a:lnSpc>
                <a:spcPct val="100000"/>
              </a:lnSpc>
              <a:spcBef>
                <a:spcPts val="800"/>
              </a:spcBef>
              <a:spcAft>
                <a:spcPts val="0"/>
              </a:spcAft>
              <a:buClr>
                <a:schemeClr val="accent5">
                  <a:lumMod val="75000"/>
                </a:schemeClr>
              </a:buClr>
              <a:buSzPct val="100000"/>
              <a:buFont typeface="Wingdings 2" panose="05020102010507070707" pitchFamily="18" charset="2"/>
              <a:buNone/>
              <a:defRPr lang="es-ES" sz="2200" kern="1200" noProof="0" dirty="0" smtClean="0">
                <a:solidFill>
                  <a:schemeClr val="tx1">
                    <a:lumMod val="75000"/>
                    <a:lumOff val="25000"/>
                  </a:schemeClr>
                </a:solidFill>
                <a:latin typeface="Barlow Semi Condensed" panose="00000506000000000000" pitchFamily="2" charset="0"/>
                <a:ea typeface="+mn-ea"/>
                <a:cs typeface="+mn-cs"/>
              </a:defRPr>
            </a:lvl2pPr>
            <a:lvl3pPr marL="215900" indent="-215900">
              <a:spcBef>
                <a:spcPts val="800"/>
              </a:spcBef>
              <a:buClr>
                <a:schemeClr val="accent5">
                  <a:lumMod val="75000"/>
                </a:schemeClr>
              </a:buClr>
              <a:buFont typeface="Wingdings 2" panose="05020102010507070707" pitchFamily="18" charset="2"/>
              <a:buChar char="¡"/>
              <a:defRPr lang="es-ES" sz="2200" kern="1200" noProof="0" dirty="0">
                <a:solidFill>
                  <a:schemeClr val="tx1">
                    <a:lumMod val="75000"/>
                    <a:lumOff val="25000"/>
                  </a:schemeClr>
                </a:solidFill>
                <a:latin typeface="Barlow Semi Condensed" panose="00000506000000000000" pitchFamily="2" charset="0"/>
                <a:ea typeface="+mn-ea"/>
                <a:cs typeface="+mn-cs"/>
              </a:defRPr>
            </a:lvl3pPr>
            <a:lvl4pPr marL="414338" indent="-193675">
              <a:lnSpc>
                <a:spcPct val="100000"/>
              </a:lnSpc>
              <a:spcBef>
                <a:spcPts val="600"/>
              </a:spcBef>
              <a:spcAft>
                <a:spcPts val="0"/>
              </a:spcAft>
              <a:buClr>
                <a:schemeClr val="accent5">
                  <a:lumMod val="75000"/>
                </a:schemeClr>
              </a:buClr>
              <a:buFont typeface="Wingdings 2" panose="05020102010507070707" pitchFamily="18" charset="2"/>
              <a:buChar char=""/>
              <a:defRPr sz="2000"/>
            </a:lvl4pPr>
            <a:lvl5pPr marL="625475" indent="-187325">
              <a:lnSpc>
                <a:spcPct val="100000"/>
              </a:lnSpc>
              <a:spcBef>
                <a:spcPts val="600"/>
              </a:spcBef>
              <a:spcAft>
                <a:spcPts val="0"/>
              </a:spcAft>
              <a:buClr>
                <a:schemeClr val="accent5">
                  <a:lumMod val="75000"/>
                </a:schemeClr>
              </a:buClr>
              <a:buFont typeface="Calibri" panose="020F0502020204030204" pitchFamily="34" charset="0"/>
              <a:buChar char="○"/>
              <a:tabLst/>
              <a:defRPr sz="2000">
                <a:latin typeface="Barlow Semi Condensed" panose="00000506000000000000" pitchFamily="2" charset="0"/>
              </a:defRPr>
            </a:lvl5pPr>
            <a:lvl6pPr>
              <a:defRPr sz="2000"/>
            </a:lvl6pPr>
          </a:lstStyle>
          <a:p>
            <a:pPr lvl="0"/>
            <a:r>
              <a:rPr lang="es-ES" noProof="0"/>
              <a:t>Título primer nivel</a:t>
            </a:r>
          </a:p>
          <a:p>
            <a:pPr lvl="1"/>
            <a:r>
              <a:rPr lang="es-ES" noProof="0"/>
              <a:t>Primer nivel de texto</a:t>
            </a:r>
          </a:p>
          <a:p>
            <a:pPr lvl="2"/>
            <a:r>
              <a:rPr lang="es-ES" noProof="0"/>
              <a:t>Primer nivel de </a:t>
            </a:r>
            <a:r>
              <a:rPr lang="es-ES" noProof="0" err="1"/>
              <a:t>Bullet</a:t>
            </a:r>
            <a:endParaRPr lang="es-ES" noProof="0"/>
          </a:p>
          <a:p>
            <a:pPr lvl="3"/>
            <a:r>
              <a:rPr lang="es-ES" noProof="0"/>
              <a:t>Segundo nivel de </a:t>
            </a:r>
            <a:r>
              <a:rPr lang="es-ES" noProof="0" err="1"/>
              <a:t>Bullet</a:t>
            </a:r>
            <a:endParaRPr lang="es-ES" noProof="0"/>
          </a:p>
          <a:p>
            <a:pPr lvl="4"/>
            <a:r>
              <a:rPr lang="es-ES" noProof="0"/>
              <a:t>Tercer nivel de </a:t>
            </a:r>
            <a:r>
              <a:rPr lang="es-ES" noProof="0" err="1"/>
              <a:t>Bullet</a:t>
            </a:r>
            <a:endParaRPr lang="es-ES" noProof="0"/>
          </a:p>
        </p:txBody>
      </p:sp>
      <p:cxnSp>
        <p:nvCxnSpPr>
          <p:cNvPr id="9" name="Línea horizontal título">
            <a:extLst>
              <a:ext uri="{FF2B5EF4-FFF2-40B4-BE49-F238E27FC236}">
                <a16:creationId xmlns:a16="http://schemas.microsoft.com/office/drawing/2014/main" id="{EA023E82-DD82-4A07-97EC-3C57DD195BE8}"/>
              </a:ext>
            </a:extLst>
          </p:cNvPr>
          <p:cNvCxnSpPr>
            <a:cxnSpLocks/>
          </p:cNvCxnSpPr>
          <p:nvPr userDrawn="1"/>
        </p:nvCxnSpPr>
        <p:spPr>
          <a:xfrm>
            <a:off x="0" y="975293"/>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ítulo 20">
            <a:extLst>
              <a:ext uri="{FF2B5EF4-FFF2-40B4-BE49-F238E27FC236}">
                <a16:creationId xmlns:a16="http://schemas.microsoft.com/office/drawing/2014/main" id="{7E7584DB-40C7-4884-97CB-ADE9AE7DAA93}"/>
              </a:ext>
            </a:extLst>
          </p:cNvPr>
          <p:cNvSpPr>
            <a:spLocks noGrp="1"/>
          </p:cNvSpPr>
          <p:nvPr>
            <p:ph type="title" hasCustomPrompt="1"/>
          </p:nvPr>
        </p:nvSpPr>
        <p:spPr>
          <a:xfrm>
            <a:off x="550802" y="760711"/>
            <a:ext cx="2859341" cy="384721"/>
          </a:xfrm>
          <a:prstGeom prst="rect">
            <a:avLst/>
          </a:prstGeom>
          <a:solidFill>
            <a:schemeClr val="bg1"/>
          </a:solidFill>
        </p:spPr>
        <p:txBody>
          <a:bodyPr vert="horz" wrap="none" lIns="144000" tIns="0" rIns="108000" bIns="0" rtlCol="0" anchor="ctr">
            <a:spAutoFit/>
          </a:bodyPr>
          <a:lstStyle>
            <a:lvl1pPr>
              <a:defRPr lang="es-ES" sz="2800" b="1" u="none" kern="1200" cap="none" spc="0" baseline="0" dirty="0">
                <a:solidFill>
                  <a:schemeClr val="tx2"/>
                </a:solidFill>
                <a:latin typeface="Barlow" panose="00000500000000000000" pitchFamily="2" charset="0"/>
                <a:ea typeface="+mj-ea"/>
                <a:cs typeface="+mj-cs"/>
              </a:defRPr>
            </a:lvl1pPr>
          </a:lstStyle>
          <a:p>
            <a:pPr lvl="0" algn="l" defTabSz="457200" rtl="0" eaLnBrk="1" latinLnBrk="0" hangingPunct="1">
              <a:lnSpc>
                <a:spcPts val="3000"/>
              </a:lnSpc>
              <a:spcBef>
                <a:spcPct val="0"/>
              </a:spcBef>
              <a:buNone/>
            </a:pPr>
            <a:r>
              <a:rPr lang="es-ES"/>
              <a:t>Título del patrón</a:t>
            </a:r>
          </a:p>
        </p:txBody>
      </p:sp>
    </p:spTree>
    <p:extLst>
      <p:ext uri="{BB962C8B-B14F-4D97-AF65-F5344CB8AC3E}">
        <p14:creationId xmlns:p14="http://schemas.microsoft.com/office/powerpoint/2010/main" val="2619886245"/>
      </p:ext>
    </p:extLst>
  </p:cSld>
  <p:clrMapOvr>
    <a:masterClrMapping/>
  </p:clrMapOvr>
  <p:extLst>
    <p:ext uri="{DCECCB84-F9BA-43D5-87BE-67443E8EF086}">
      <p15:sldGuideLst xmlns:p15="http://schemas.microsoft.com/office/powerpoint/2012/main">
        <p15:guide id="1" pos="3704" userDrawn="1">
          <p15:clr>
            <a:srgbClr val="FBAE40"/>
          </p15:clr>
        </p15:guide>
        <p15:guide id="2" orient="horz" pos="2160" userDrawn="1">
          <p15:clr>
            <a:srgbClr val="FBAE40"/>
          </p15:clr>
        </p15:guide>
        <p15:guide id="3" orient="horz" pos="3748" userDrawn="1">
          <p15:clr>
            <a:srgbClr val="FBAE40"/>
          </p15:clr>
        </p15:guide>
        <p15:guide id="4" pos="438" userDrawn="1">
          <p15:clr>
            <a:srgbClr val="FBAE40"/>
          </p15:clr>
        </p15:guide>
        <p15:guide id="5" pos="7242" userDrawn="1">
          <p15:clr>
            <a:srgbClr val="FBAE40"/>
          </p15:clr>
        </p15:guide>
        <p15:guide id="6" orient="horz" pos="4020" userDrawn="1">
          <p15:clr>
            <a:srgbClr val="FBAE40"/>
          </p15:clr>
        </p15:guide>
        <p15:guide id="7" orient="horz" pos="4201" userDrawn="1">
          <p15:clr>
            <a:srgbClr val="FBAE40"/>
          </p15:clr>
        </p15:guide>
        <p15:guide id="8" orient="horz" pos="981" userDrawn="1">
          <p15:clr>
            <a:srgbClr val="FBAE40"/>
          </p15:clr>
        </p15:guide>
        <p15:guide id="10" pos="397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ja_Lado Dcho_Normal">
    <p:spTree>
      <p:nvGrpSpPr>
        <p:cNvPr id="1" name=""/>
        <p:cNvGrpSpPr/>
        <p:nvPr/>
      </p:nvGrpSpPr>
      <p:grpSpPr>
        <a:xfrm>
          <a:off x="0" y="0"/>
          <a:ext cx="0" cy="0"/>
          <a:chOff x="0" y="0"/>
          <a:chExt cx="0" cy="0"/>
        </a:xfrm>
      </p:grpSpPr>
      <p:sp>
        <p:nvSpPr>
          <p:cNvPr id="11" name="Marcador de texto 18">
            <a:extLst>
              <a:ext uri="{FF2B5EF4-FFF2-40B4-BE49-F238E27FC236}">
                <a16:creationId xmlns:a16="http://schemas.microsoft.com/office/drawing/2014/main" id="{218925A6-FB67-4212-AF1D-C532BFFF3E13}"/>
              </a:ext>
            </a:extLst>
          </p:cNvPr>
          <p:cNvSpPr>
            <a:spLocks noGrp="1"/>
          </p:cNvSpPr>
          <p:nvPr>
            <p:ph type="body" sz="quarter" idx="11" hasCustomPrompt="1"/>
          </p:nvPr>
        </p:nvSpPr>
        <p:spPr>
          <a:xfrm>
            <a:off x="695326" y="257192"/>
            <a:ext cx="10801350" cy="430887"/>
          </a:xfrm>
          <a:prstGeom prst="rect">
            <a:avLst/>
          </a:prstGeom>
        </p:spPr>
        <p:txBody>
          <a:bodyPr lIns="0" tIns="0" rIns="0" bIns="0" anchor="b" anchorCtr="0">
            <a:spAutoFit/>
          </a:bodyPr>
          <a:lstStyle>
            <a:lvl1pPr marL="0" indent="0">
              <a:spcBef>
                <a:spcPts val="0"/>
              </a:spcBef>
              <a:buFontTx/>
              <a:buNone/>
              <a:defRPr sz="2800" cap="all" spc="100" baseline="0">
                <a:solidFill>
                  <a:schemeClr val="accent3">
                    <a:lumMod val="75000"/>
                  </a:schemeClr>
                </a:solidFill>
                <a:latin typeface="Barlow" panose="00000500000000000000" pitchFamily="2" charset="0"/>
              </a:defRPr>
            </a:lvl1pPr>
          </a:lstStyle>
          <a:p>
            <a:pPr lvl="0"/>
            <a:r>
              <a:rPr lang="es-ES"/>
              <a:t>Apartado</a:t>
            </a:r>
          </a:p>
        </p:txBody>
      </p:sp>
      <p:cxnSp>
        <p:nvCxnSpPr>
          <p:cNvPr id="15" name="Conector recto 14">
            <a:extLst>
              <a:ext uri="{FF2B5EF4-FFF2-40B4-BE49-F238E27FC236}">
                <a16:creationId xmlns:a16="http://schemas.microsoft.com/office/drawing/2014/main" id="{6712D89F-D52D-4390-B082-E11514FCDC87}"/>
              </a:ext>
            </a:extLst>
          </p:cNvPr>
          <p:cNvCxnSpPr>
            <a:cxnSpLocks/>
          </p:cNvCxnSpPr>
          <p:nvPr userDrawn="1"/>
        </p:nvCxnSpPr>
        <p:spPr>
          <a:xfrm>
            <a:off x="551997" y="1393899"/>
            <a:ext cx="2928711"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65EB45E1-8B07-45BC-A706-B591AF213E57}"/>
              </a:ext>
            </a:extLst>
          </p:cNvPr>
          <p:cNvCxnSpPr>
            <a:cxnSpLocks/>
          </p:cNvCxnSpPr>
          <p:nvPr userDrawn="1"/>
        </p:nvCxnSpPr>
        <p:spPr>
          <a:xfrm>
            <a:off x="551997" y="1393899"/>
            <a:ext cx="0" cy="4556051"/>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0" name="2 Marcador de contenido">
            <a:extLst>
              <a:ext uri="{FF2B5EF4-FFF2-40B4-BE49-F238E27FC236}">
                <a16:creationId xmlns:a16="http://schemas.microsoft.com/office/drawing/2014/main" id="{3E1F68B0-C5FC-40BF-A229-4162555B9D96}"/>
              </a:ext>
            </a:extLst>
          </p:cNvPr>
          <p:cNvSpPr>
            <a:spLocks noGrp="1"/>
          </p:cNvSpPr>
          <p:nvPr>
            <p:ph idx="1" hasCustomPrompt="1"/>
          </p:nvPr>
        </p:nvSpPr>
        <p:spPr>
          <a:xfrm>
            <a:off x="6311905" y="1557338"/>
            <a:ext cx="5184761" cy="4392612"/>
          </a:xfrm>
          <a:prstGeom prst="rect">
            <a:avLst/>
          </a:prstGeom>
        </p:spPr>
        <p:txBody>
          <a:bodyPr wrap="square" lIns="0" tIns="0" rIns="0" bIns="0">
            <a:noAutofit/>
          </a:bodyPr>
          <a:lstStyle>
            <a:lvl1pPr marL="0" indent="0">
              <a:lnSpc>
                <a:spcPct val="100000"/>
              </a:lnSpc>
              <a:spcBef>
                <a:spcPts val="800"/>
              </a:spcBef>
              <a:spcAft>
                <a:spcPts val="0"/>
              </a:spcAft>
              <a:buClr>
                <a:schemeClr val="accent5">
                  <a:lumMod val="75000"/>
                </a:schemeClr>
              </a:buClr>
              <a:buFont typeface="Wingdings 2" panose="05020102010507070707" pitchFamily="18" charset="2"/>
              <a:buNone/>
              <a:defRPr lang="es-ES" sz="2200" kern="1200" noProof="0" dirty="0" smtClean="0">
                <a:solidFill>
                  <a:schemeClr val="accent3">
                    <a:lumMod val="75000"/>
                  </a:schemeClr>
                </a:solidFill>
                <a:latin typeface="Barlow Semi Condensed SemiBold" panose="00000706000000000000" pitchFamily="2" charset="0"/>
                <a:ea typeface="+mn-ea"/>
                <a:cs typeface="+mn-cs"/>
              </a:defRPr>
            </a:lvl1pPr>
            <a:lvl2pPr marL="0" indent="0">
              <a:lnSpc>
                <a:spcPct val="100000"/>
              </a:lnSpc>
              <a:spcBef>
                <a:spcPts val="800"/>
              </a:spcBef>
              <a:spcAft>
                <a:spcPts val="0"/>
              </a:spcAft>
              <a:buClr>
                <a:schemeClr val="accent5">
                  <a:lumMod val="75000"/>
                </a:schemeClr>
              </a:buClr>
              <a:buSzPct val="100000"/>
              <a:buFont typeface="Wingdings 2" panose="05020102010507070707" pitchFamily="18" charset="2"/>
              <a:buNone/>
              <a:defRPr lang="es-ES" sz="2200" kern="1200" noProof="0" dirty="0" smtClean="0">
                <a:solidFill>
                  <a:schemeClr val="tx1">
                    <a:lumMod val="75000"/>
                    <a:lumOff val="25000"/>
                  </a:schemeClr>
                </a:solidFill>
                <a:latin typeface="Barlow Semi Condensed" panose="00000506000000000000" pitchFamily="2" charset="0"/>
                <a:ea typeface="+mn-ea"/>
                <a:cs typeface="+mn-cs"/>
              </a:defRPr>
            </a:lvl2pPr>
            <a:lvl3pPr marL="215900" indent="-215900">
              <a:spcBef>
                <a:spcPts val="800"/>
              </a:spcBef>
              <a:buClr>
                <a:schemeClr val="accent5">
                  <a:lumMod val="75000"/>
                </a:schemeClr>
              </a:buClr>
              <a:buFont typeface="Wingdings 2" panose="05020102010507070707" pitchFamily="18" charset="2"/>
              <a:buChar char="¡"/>
              <a:defRPr lang="es-ES" sz="2200" kern="1200" noProof="0" dirty="0">
                <a:solidFill>
                  <a:schemeClr val="tx1">
                    <a:lumMod val="75000"/>
                    <a:lumOff val="25000"/>
                  </a:schemeClr>
                </a:solidFill>
                <a:latin typeface="Barlow Semi Condensed" panose="00000506000000000000" pitchFamily="2" charset="0"/>
                <a:ea typeface="+mn-ea"/>
                <a:cs typeface="+mn-cs"/>
              </a:defRPr>
            </a:lvl3pPr>
            <a:lvl4pPr marL="414338" indent="-193675">
              <a:lnSpc>
                <a:spcPct val="100000"/>
              </a:lnSpc>
              <a:spcBef>
                <a:spcPts val="600"/>
              </a:spcBef>
              <a:spcAft>
                <a:spcPts val="0"/>
              </a:spcAft>
              <a:buClr>
                <a:schemeClr val="accent5">
                  <a:lumMod val="75000"/>
                </a:schemeClr>
              </a:buClr>
              <a:buFont typeface="Wingdings 2" panose="05020102010507070707" pitchFamily="18" charset="2"/>
              <a:buChar char=""/>
              <a:defRPr sz="2000"/>
            </a:lvl4pPr>
            <a:lvl5pPr marL="625475" indent="-187325">
              <a:lnSpc>
                <a:spcPct val="100000"/>
              </a:lnSpc>
              <a:spcBef>
                <a:spcPts val="600"/>
              </a:spcBef>
              <a:spcAft>
                <a:spcPts val="0"/>
              </a:spcAft>
              <a:buClr>
                <a:schemeClr val="accent5">
                  <a:lumMod val="75000"/>
                </a:schemeClr>
              </a:buClr>
              <a:buFont typeface="Calibri" panose="020F0502020204030204" pitchFamily="34" charset="0"/>
              <a:buChar char="○"/>
              <a:tabLst/>
              <a:defRPr sz="2000">
                <a:latin typeface="Barlow Semi Condensed" panose="00000506000000000000" pitchFamily="2" charset="0"/>
              </a:defRPr>
            </a:lvl5pPr>
            <a:lvl6pPr>
              <a:defRPr sz="2000"/>
            </a:lvl6pPr>
          </a:lstStyle>
          <a:p>
            <a:pPr lvl="0"/>
            <a:r>
              <a:rPr lang="es-ES" noProof="0"/>
              <a:t>Título primer nivel</a:t>
            </a:r>
          </a:p>
          <a:p>
            <a:pPr lvl="1"/>
            <a:r>
              <a:rPr lang="es-ES" noProof="0"/>
              <a:t>Primer nivel de texto</a:t>
            </a:r>
          </a:p>
          <a:p>
            <a:pPr lvl="2"/>
            <a:r>
              <a:rPr lang="es-ES" noProof="0"/>
              <a:t>Primer nivel de </a:t>
            </a:r>
            <a:r>
              <a:rPr lang="es-ES" noProof="0" err="1"/>
              <a:t>Bullet</a:t>
            </a:r>
            <a:endParaRPr lang="es-ES" noProof="0"/>
          </a:p>
          <a:p>
            <a:pPr lvl="3"/>
            <a:r>
              <a:rPr lang="es-ES" noProof="0"/>
              <a:t>Segundo nivel de </a:t>
            </a:r>
            <a:r>
              <a:rPr lang="es-ES" noProof="0" err="1"/>
              <a:t>Bullet</a:t>
            </a:r>
            <a:endParaRPr lang="es-ES" noProof="0"/>
          </a:p>
          <a:p>
            <a:pPr lvl="4"/>
            <a:r>
              <a:rPr lang="es-ES" noProof="0"/>
              <a:t>Tercer nivel de </a:t>
            </a:r>
            <a:r>
              <a:rPr lang="es-ES" noProof="0" err="1"/>
              <a:t>Bullet</a:t>
            </a:r>
            <a:endParaRPr lang="es-ES" noProof="0"/>
          </a:p>
        </p:txBody>
      </p:sp>
      <p:cxnSp>
        <p:nvCxnSpPr>
          <p:cNvPr id="8" name="Línea horizontal título">
            <a:extLst>
              <a:ext uri="{FF2B5EF4-FFF2-40B4-BE49-F238E27FC236}">
                <a16:creationId xmlns:a16="http://schemas.microsoft.com/office/drawing/2014/main" id="{20D47B57-995F-4077-8DF4-3D83DFBC91DD}"/>
              </a:ext>
            </a:extLst>
          </p:cNvPr>
          <p:cNvCxnSpPr>
            <a:cxnSpLocks/>
          </p:cNvCxnSpPr>
          <p:nvPr userDrawn="1"/>
        </p:nvCxnSpPr>
        <p:spPr>
          <a:xfrm>
            <a:off x="0" y="975293"/>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ítulo 20">
            <a:extLst>
              <a:ext uri="{FF2B5EF4-FFF2-40B4-BE49-F238E27FC236}">
                <a16:creationId xmlns:a16="http://schemas.microsoft.com/office/drawing/2014/main" id="{56E60F20-8633-45E0-A726-7504402CF4CA}"/>
              </a:ext>
            </a:extLst>
          </p:cNvPr>
          <p:cNvSpPr>
            <a:spLocks noGrp="1"/>
          </p:cNvSpPr>
          <p:nvPr>
            <p:ph type="title" hasCustomPrompt="1"/>
          </p:nvPr>
        </p:nvSpPr>
        <p:spPr>
          <a:xfrm>
            <a:off x="550802" y="760711"/>
            <a:ext cx="2859341" cy="384721"/>
          </a:xfrm>
          <a:prstGeom prst="rect">
            <a:avLst/>
          </a:prstGeom>
          <a:solidFill>
            <a:schemeClr val="bg1"/>
          </a:solidFill>
        </p:spPr>
        <p:txBody>
          <a:bodyPr vert="horz" wrap="none" lIns="144000" tIns="0" rIns="108000" bIns="0" rtlCol="0" anchor="ctr">
            <a:spAutoFit/>
          </a:bodyPr>
          <a:lstStyle>
            <a:lvl1pPr>
              <a:defRPr lang="es-ES" sz="2800" b="1" u="none" kern="1200" cap="none" spc="0" baseline="0" dirty="0">
                <a:solidFill>
                  <a:schemeClr val="tx2"/>
                </a:solidFill>
                <a:latin typeface="Barlow" panose="00000500000000000000" pitchFamily="2" charset="0"/>
                <a:ea typeface="+mj-ea"/>
                <a:cs typeface="+mj-cs"/>
              </a:defRPr>
            </a:lvl1pPr>
          </a:lstStyle>
          <a:p>
            <a:pPr lvl="0" algn="l" defTabSz="457200" rtl="0" eaLnBrk="1" latinLnBrk="0" hangingPunct="1">
              <a:lnSpc>
                <a:spcPts val="3000"/>
              </a:lnSpc>
              <a:spcBef>
                <a:spcPct val="0"/>
              </a:spcBef>
              <a:buNone/>
            </a:pPr>
            <a:r>
              <a:rPr lang="es-ES"/>
              <a:t>Título del patrón</a:t>
            </a:r>
          </a:p>
        </p:txBody>
      </p:sp>
    </p:spTree>
    <p:extLst>
      <p:ext uri="{BB962C8B-B14F-4D97-AF65-F5344CB8AC3E}">
        <p14:creationId xmlns:p14="http://schemas.microsoft.com/office/powerpoint/2010/main" val="1681204504"/>
      </p:ext>
    </p:extLst>
  </p:cSld>
  <p:clrMapOvr>
    <a:masterClrMapping/>
  </p:clrMapOvr>
  <p:extLst>
    <p:ext uri="{DCECCB84-F9BA-43D5-87BE-67443E8EF086}">
      <p15:sldGuideLst xmlns:p15="http://schemas.microsoft.com/office/powerpoint/2012/main">
        <p15:guide id="1" pos="3704">
          <p15:clr>
            <a:srgbClr val="FBAE40"/>
          </p15:clr>
        </p15:guide>
        <p15:guide id="2" orient="horz" pos="2160">
          <p15:clr>
            <a:srgbClr val="FBAE40"/>
          </p15:clr>
        </p15:guide>
        <p15:guide id="3" orient="horz" pos="3748" userDrawn="1">
          <p15:clr>
            <a:srgbClr val="FBAE40"/>
          </p15:clr>
        </p15:guide>
        <p15:guide id="4" pos="438">
          <p15:clr>
            <a:srgbClr val="FBAE40"/>
          </p15:clr>
        </p15:guide>
        <p15:guide id="5" pos="7242">
          <p15:clr>
            <a:srgbClr val="FBAE40"/>
          </p15:clr>
        </p15:guide>
        <p15:guide id="6" orient="horz" pos="4042" userDrawn="1">
          <p15:clr>
            <a:srgbClr val="FBAE40"/>
          </p15:clr>
        </p15:guide>
        <p15:guide id="7" orient="horz" pos="4201">
          <p15:clr>
            <a:srgbClr val="FBAE40"/>
          </p15:clr>
        </p15:guide>
        <p15:guide id="8" orient="horz" pos="981">
          <p15:clr>
            <a:srgbClr val="FBAE40"/>
          </p15:clr>
        </p15:guide>
        <p15:guide id="10" pos="39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ja_Lado_Izdo_Normal">
    <p:spTree>
      <p:nvGrpSpPr>
        <p:cNvPr id="1" name=""/>
        <p:cNvGrpSpPr/>
        <p:nvPr/>
      </p:nvGrpSpPr>
      <p:grpSpPr>
        <a:xfrm>
          <a:off x="0" y="0"/>
          <a:ext cx="0" cy="0"/>
          <a:chOff x="0" y="0"/>
          <a:chExt cx="0" cy="0"/>
        </a:xfrm>
      </p:grpSpPr>
      <p:cxnSp>
        <p:nvCxnSpPr>
          <p:cNvPr id="13" name="Conector recto 12">
            <a:extLst>
              <a:ext uri="{FF2B5EF4-FFF2-40B4-BE49-F238E27FC236}">
                <a16:creationId xmlns:a16="http://schemas.microsoft.com/office/drawing/2014/main" id="{FDB6DF12-0AFD-4B20-87ED-797EF3561D0C}"/>
              </a:ext>
            </a:extLst>
          </p:cNvPr>
          <p:cNvCxnSpPr>
            <a:cxnSpLocks/>
          </p:cNvCxnSpPr>
          <p:nvPr userDrawn="1"/>
        </p:nvCxnSpPr>
        <p:spPr>
          <a:xfrm>
            <a:off x="551997" y="1393899"/>
            <a:ext cx="2928711"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05ED8AD0-9623-4BE3-8F7E-E94175E20409}"/>
              </a:ext>
            </a:extLst>
          </p:cNvPr>
          <p:cNvCxnSpPr>
            <a:cxnSpLocks/>
          </p:cNvCxnSpPr>
          <p:nvPr userDrawn="1"/>
        </p:nvCxnSpPr>
        <p:spPr>
          <a:xfrm>
            <a:off x="551997" y="1393899"/>
            <a:ext cx="0" cy="4556051"/>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Marcador de texto 18">
            <a:extLst>
              <a:ext uri="{FF2B5EF4-FFF2-40B4-BE49-F238E27FC236}">
                <a16:creationId xmlns:a16="http://schemas.microsoft.com/office/drawing/2014/main" id="{F69656A3-3D02-4375-BDF2-C87174EF8484}"/>
              </a:ext>
            </a:extLst>
          </p:cNvPr>
          <p:cNvSpPr>
            <a:spLocks noGrp="1"/>
          </p:cNvSpPr>
          <p:nvPr>
            <p:ph type="body" sz="quarter" idx="10" hasCustomPrompt="1"/>
          </p:nvPr>
        </p:nvSpPr>
        <p:spPr>
          <a:xfrm>
            <a:off x="695326" y="257192"/>
            <a:ext cx="10801350" cy="430887"/>
          </a:xfrm>
          <a:prstGeom prst="rect">
            <a:avLst/>
          </a:prstGeom>
        </p:spPr>
        <p:txBody>
          <a:bodyPr lIns="0" tIns="0" rIns="0" bIns="0" anchor="b" anchorCtr="0">
            <a:spAutoFit/>
          </a:bodyPr>
          <a:lstStyle>
            <a:lvl1pPr marL="0" indent="0">
              <a:spcBef>
                <a:spcPts val="0"/>
              </a:spcBef>
              <a:buFontTx/>
              <a:buNone/>
              <a:defRPr sz="2800" cap="all" spc="100" baseline="0">
                <a:solidFill>
                  <a:schemeClr val="accent3">
                    <a:lumMod val="75000"/>
                  </a:schemeClr>
                </a:solidFill>
                <a:latin typeface="Barlow" panose="00000500000000000000" pitchFamily="2" charset="0"/>
              </a:defRPr>
            </a:lvl1pPr>
          </a:lstStyle>
          <a:p>
            <a:pPr lvl="0"/>
            <a:r>
              <a:rPr lang="es-ES"/>
              <a:t>Apartado</a:t>
            </a:r>
          </a:p>
        </p:txBody>
      </p:sp>
      <p:sp>
        <p:nvSpPr>
          <p:cNvPr id="16" name="2 Marcador de contenido">
            <a:extLst>
              <a:ext uri="{FF2B5EF4-FFF2-40B4-BE49-F238E27FC236}">
                <a16:creationId xmlns:a16="http://schemas.microsoft.com/office/drawing/2014/main" id="{D7FFE423-5016-412B-9CB9-2E7CC6D4F281}"/>
              </a:ext>
            </a:extLst>
          </p:cNvPr>
          <p:cNvSpPr>
            <a:spLocks noGrp="1"/>
          </p:cNvSpPr>
          <p:nvPr>
            <p:ph idx="1" hasCustomPrompt="1"/>
          </p:nvPr>
        </p:nvSpPr>
        <p:spPr>
          <a:xfrm>
            <a:off x="695325" y="1557338"/>
            <a:ext cx="5184775" cy="4392612"/>
          </a:xfrm>
          <a:prstGeom prst="rect">
            <a:avLst/>
          </a:prstGeom>
        </p:spPr>
        <p:txBody>
          <a:bodyPr wrap="square" lIns="0" tIns="0" rIns="0" bIns="0">
            <a:noAutofit/>
          </a:bodyPr>
          <a:lstStyle>
            <a:lvl1pPr marL="0" indent="0">
              <a:lnSpc>
                <a:spcPct val="100000"/>
              </a:lnSpc>
              <a:spcBef>
                <a:spcPts val="800"/>
              </a:spcBef>
              <a:spcAft>
                <a:spcPts val="0"/>
              </a:spcAft>
              <a:buClr>
                <a:schemeClr val="accent5">
                  <a:lumMod val="75000"/>
                </a:schemeClr>
              </a:buClr>
              <a:buFont typeface="Wingdings 2" panose="05020102010507070707" pitchFamily="18" charset="2"/>
              <a:buNone/>
              <a:defRPr lang="es-ES" sz="2200" kern="1200" noProof="0" dirty="0" smtClean="0">
                <a:solidFill>
                  <a:schemeClr val="accent3">
                    <a:lumMod val="75000"/>
                  </a:schemeClr>
                </a:solidFill>
                <a:latin typeface="Barlow Semi Condensed SemiBold" panose="00000706000000000000" pitchFamily="2" charset="0"/>
                <a:ea typeface="+mn-ea"/>
                <a:cs typeface="+mn-cs"/>
              </a:defRPr>
            </a:lvl1pPr>
            <a:lvl2pPr marL="0" indent="0">
              <a:lnSpc>
                <a:spcPct val="100000"/>
              </a:lnSpc>
              <a:spcBef>
                <a:spcPts val="800"/>
              </a:spcBef>
              <a:spcAft>
                <a:spcPts val="0"/>
              </a:spcAft>
              <a:buClr>
                <a:schemeClr val="accent5">
                  <a:lumMod val="75000"/>
                </a:schemeClr>
              </a:buClr>
              <a:buSzPct val="100000"/>
              <a:buFont typeface="Wingdings 2" panose="05020102010507070707" pitchFamily="18" charset="2"/>
              <a:buNone/>
              <a:defRPr lang="es-ES" sz="2200" kern="1200" noProof="0" dirty="0" smtClean="0">
                <a:solidFill>
                  <a:schemeClr val="tx1">
                    <a:lumMod val="75000"/>
                    <a:lumOff val="25000"/>
                  </a:schemeClr>
                </a:solidFill>
                <a:latin typeface="Barlow Semi Condensed" panose="00000506000000000000" pitchFamily="2" charset="0"/>
                <a:ea typeface="+mn-ea"/>
                <a:cs typeface="+mn-cs"/>
              </a:defRPr>
            </a:lvl2pPr>
            <a:lvl3pPr marL="215900" indent="-215900">
              <a:spcBef>
                <a:spcPts val="800"/>
              </a:spcBef>
              <a:buClr>
                <a:schemeClr val="accent5">
                  <a:lumMod val="75000"/>
                </a:schemeClr>
              </a:buClr>
              <a:buFont typeface="Wingdings 2" panose="05020102010507070707" pitchFamily="18" charset="2"/>
              <a:buChar char="¡"/>
              <a:defRPr lang="es-ES" sz="2200" kern="1200" noProof="0" dirty="0">
                <a:solidFill>
                  <a:schemeClr val="tx1">
                    <a:lumMod val="75000"/>
                    <a:lumOff val="25000"/>
                  </a:schemeClr>
                </a:solidFill>
                <a:latin typeface="Barlow Semi Condensed" panose="00000506000000000000" pitchFamily="2" charset="0"/>
                <a:ea typeface="+mn-ea"/>
                <a:cs typeface="+mn-cs"/>
              </a:defRPr>
            </a:lvl3pPr>
            <a:lvl4pPr marL="414338" indent="-193675">
              <a:lnSpc>
                <a:spcPct val="100000"/>
              </a:lnSpc>
              <a:spcBef>
                <a:spcPts val="600"/>
              </a:spcBef>
              <a:spcAft>
                <a:spcPts val="0"/>
              </a:spcAft>
              <a:buClr>
                <a:schemeClr val="accent5">
                  <a:lumMod val="75000"/>
                </a:schemeClr>
              </a:buClr>
              <a:buFont typeface="Wingdings 2" panose="05020102010507070707" pitchFamily="18" charset="2"/>
              <a:buChar char=""/>
              <a:defRPr sz="2000"/>
            </a:lvl4pPr>
            <a:lvl5pPr marL="625475" indent="-187325">
              <a:lnSpc>
                <a:spcPct val="100000"/>
              </a:lnSpc>
              <a:spcBef>
                <a:spcPts val="600"/>
              </a:spcBef>
              <a:spcAft>
                <a:spcPts val="0"/>
              </a:spcAft>
              <a:buClr>
                <a:schemeClr val="accent5">
                  <a:lumMod val="75000"/>
                </a:schemeClr>
              </a:buClr>
              <a:buFont typeface="Calibri" panose="020F0502020204030204" pitchFamily="34" charset="0"/>
              <a:buChar char="○"/>
              <a:tabLst/>
              <a:defRPr sz="2000">
                <a:latin typeface="Barlow Semi Condensed" panose="00000506000000000000" pitchFamily="2" charset="0"/>
              </a:defRPr>
            </a:lvl5pPr>
            <a:lvl6pPr>
              <a:defRPr sz="2000"/>
            </a:lvl6pPr>
          </a:lstStyle>
          <a:p>
            <a:pPr lvl="0"/>
            <a:r>
              <a:rPr lang="es-ES" noProof="0"/>
              <a:t>Título primer nivel</a:t>
            </a:r>
          </a:p>
          <a:p>
            <a:pPr lvl="1"/>
            <a:r>
              <a:rPr lang="es-ES" noProof="0"/>
              <a:t>Primer nivel de texto</a:t>
            </a:r>
          </a:p>
          <a:p>
            <a:pPr lvl="2"/>
            <a:r>
              <a:rPr lang="es-ES" noProof="0"/>
              <a:t>Primer nivel de </a:t>
            </a:r>
            <a:r>
              <a:rPr lang="es-ES" noProof="0" err="1"/>
              <a:t>Bullet</a:t>
            </a:r>
            <a:endParaRPr lang="es-ES" noProof="0"/>
          </a:p>
          <a:p>
            <a:pPr lvl="3"/>
            <a:r>
              <a:rPr lang="es-ES" noProof="0"/>
              <a:t>Segundo nivel de </a:t>
            </a:r>
            <a:r>
              <a:rPr lang="es-ES" noProof="0" err="1"/>
              <a:t>Bullet</a:t>
            </a:r>
            <a:endParaRPr lang="es-ES" noProof="0"/>
          </a:p>
          <a:p>
            <a:pPr lvl="4"/>
            <a:r>
              <a:rPr lang="es-ES" noProof="0"/>
              <a:t>Tercer nivel de </a:t>
            </a:r>
            <a:r>
              <a:rPr lang="es-ES" noProof="0" err="1"/>
              <a:t>Bullet</a:t>
            </a:r>
            <a:endParaRPr lang="es-ES" noProof="0"/>
          </a:p>
        </p:txBody>
      </p:sp>
      <p:cxnSp>
        <p:nvCxnSpPr>
          <p:cNvPr id="10" name="Línea horizontal título">
            <a:extLst>
              <a:ext uri="{FF2B5EF4-FFF2-40B4-BE49-F238E27FC236}">
                <a16:creationId xmlns:a16="http://schemas.microsoft.com/office/drawing/2014/main" id="{D7418F6F-507D-485E-A76F-1485A4076A0B}"/>
              </a:ext>
            </a:extLst>
          </p:cNvPr>
          <p:cNvCxnSpPr>
            <a:cxnSpLocks/>
          </p:cNvCxnSpPr>
          <p:nvPr userDrawn="1"/>
        </p:nvCxnSpPr>
        <p:spPr>
          <a:xfrm>
            <a:off x="0" y="975293"/>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ítulo 20">
            <a:extLst>
              <a:ext uri="{FF2B5EF4-FFF2-40B4-BE49-F238E27FC236}">
                <a16:creationId xmlns:a16="http://schemas.microsoft.com/office/drawing/2014/main" id="{32C04E07-146C-436D-8E1B-397D6500853D}"/>
              </a:ext>
            </a:extLst>
          </p:cNvPr>
          <p:cNvSpPr>
            <a:spLocks noGrp="1"/>
          </p:cNvSpPr>
          <p:nvPr>
            <p:ph type="title" hasCustomPrompt="1"/>
          </p:nvPr>
        </p:nvSpPr>
        <p:spPr>
          <a:xfrm>
            <a:off x="550802" y="760711"/>
            <a:ext cx="2859341" cy="384721"/>
          </a:xfrm>
          <a:prstGeom prst="rect">
            <a:avLst/>
          </a:prstGeom>
          <a:solidFill>
            <a:schemeClr val="bg1"/>
          </a:solidFill>
        </p:spPr>
        <p:txBody>
          <a:bodyPr vert="horz" wrap="none" lIns="144000" tIns="0" rIns="108000" bIns="0" rtlCol="0" anchor="ctr">
            <a:spAutoFit/>
          </a:bodyPr>
          <a:lstStyle>
            <a:lvl1pPr>
              <a:defRPr lang="es-ES" sz="2800" b="1" u="none" kern="1200" cap="none" spc="0" baseline="0" dirty="0">
                <a:solidFill>
                  <a:schemeClr val="tx2"/>
                </a:solidFill>
                <a:latin typeface="Barlow" panose="00000500000000000000" pitchFamily="2" charset="0"/>
                <a:ea typeface="+mj-ea"/>
                <a:cs typeface="+mj-cs"/>
              </a:defRPr>
            </a:lvl1pPr>
          </a:lstStyle>
          <a:p>
            <a:pPr lvl="0" algn="l" defTabSz="457200" rtl="0" eaLnBrk="1" latinLnBrk="0" hangingPunct="1">
              <a:lnSpc>
                <a:spcPts val="3000"/>
              </a:lnSpc>
              <a:spcBef>
                <a:spcPct val="0"/>
              </a:spcBef>
              <a:buNone/>
            </a:pPr>
            <a:r>
              <a:rPr lang="es-ES"/>
              <a:t>Título del patrón</a:t>
            </a:r>
          </a:p>
        </p:txBody>
      </p:sp>
    </p:spTree>
    <p:extLst>
      <p:ext uri="{BB962C8B-B14F-4D97-AF65-F5344CB8AC3E}">
        <p14:creationId xmlns:p14="http://schemas.microsoft.com/office/powerpoint/2010/main" val="46955671"/>
      </p:ext>
    </p:extLst>
  </p:cSld>
  <p:clrMapOvr>
    <a:masterClrMapping/>
  </p:clrMapOvr>
  <p:extLst>
    <p:ext uri="{DCECCB84-F9BA-43D5-87BE-67443E8EF086}">
      <p15:sldGuideLst xmlns:p15="http://schemas.microsoft.com/office/powerpoint/2012/main">
        <p15:guide id="1" pos="3704">
          <p15:clr>
            <a:srgbClr val="FBAE40"/>
          </p15:clr>
        </p15:guide>
        <p15:guide id="2" orient="horz" pos="2160">
          <p15:clr>
            <a:srgbClr val="FBAE40"/>
          </p15:clr>
        </p15:guide>
        <p15:guide id="3" orient="horz" pos="3748" userDrawn="1">
          <p15:clr>
            <a:srgbClr val="FBAE40"/>
          </p15:clr>
        </p15:guide>
        <p15:guide id="4" pos="438">
          <p15:clr>
            <a:srgbClr val="FBAE40"/>
          </p15:clr>
        </p15:guide>
        <p15:guide id="5" pos="7242">
          <p15:clr>
            <a:srgbClr val="FBAE40"/>
          </p15:clr>
        </p15:guide>
        <p15:guide id="6" orient="horz" pos="4020">
          <p15:clr>
            <a:srgbClr val="FBAE40"/>
          </p15:clr>
        </p15:guide>
        <p15:guide id="7" orient="horz" pos="4201">
          <p15:clr>
            <a:srgbClr val="FBAE40"/>
          </p15:clr>
        </p15:guide>
        <p15:guide id="8" orient="horz" pos="981">
          <p15:clr>
            <a:srgbClr val="FBAE40"/>
          </p15:clr>
        </p15:guide>
        <p15:guide id="9" orient="horz" pos="799">
          <p15:clr>
            <a:srgbClr val="FBAE40"/>
          </p15:clr>
        </p15:guide>
        <p15:guide id="10" pos="39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1" name="41 Conector recto"/>
          <p:cNvCxnSpPr/>
          <p:nvPr userDrawn="1"/>
        </p:nvCxnSpPr>
        <p:spPr>
          <a:xfrm>
            <a:off x="11496600" y="6432130"/>
            <a:ext cx="0" cy="23723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Grupo 4">
            <a:extLst>
              <a:ext uri="{FF2B5EF4-FFF2-40B4-BE49-F238E27FC236}">
                <a16:creationId xmlns:a16="http://schemas.microsoft.com/office/drawing/2014/main" id="{9EC1E98A-4AD0-4C0B-A81C-E4DEFBC1CEEB}"/>
              </a:ext>
            </a:extLst>
          </p:cNvPr>
          <p:cNvGrpSpPr/>
          <p:nvPr userDrawn="1"/>
        </p:nvGrpSpPr>
        <p:grpSpPr>
          <a:xfrm>
            <a:off x="120281" y="6372437"/>
            <a:ext cx="416138" cy="401491"/>
            <a:chOff x="120281" y="6372437"/>
            <a:chExt cx="416138" cy="401491"/>
          </a:xfrm>
          <a:solidFill>
            <a:schemeClr val="bg1">
              <a:lumMod val="65000"/>
            </a:schemeClr>
          </a:solidFill>
        </p:grpSpPr>
        <p:grpSp>
          <p:nvGrpSpPr>
            <p:cNvPr id="2" name="Grupo 1">
              <a:extLst>
                <a:ext uri="{FF2B5EF4-FFF2-40B4-BE49-F238E27FC236}">
                  <a16:creationId xmlns:a16="http://schemas.microsoft.com/office/drawing/2014/main" id="{B5B16547-EF55-414C-B683-87CECDEF65A9}"/>
                </a:ext>
              </a:extLst>
            </p:cNvPr>
            <p:cNvGrpSpPr/>
            <p:nvPr userDrawn="1"/>
          </p:nvGrpSpPr>
          <p:grpSpPr>
            <a:xfrm>
              <a:off x="120281" y="6372437"/>
              <a:ext cx="416138" cy="25200"/>
              <a:chOff x="120281" y="6372437"/>
              <a:chExt cx="416138" cy="25200"/>
            </a:xfrm>
            <a:grpFill/>
          </p:grpSpPr>
          <p:sp>
            <p:nvSpPr>
              <p:cNvPr id="39" name="Rectangle 28">
                <a:extLst>
                  <a:ext uri="{FF2B5EF4-FFF2-40B4-BE49-F238E27FC236}">
                    <a16:creationId xmlns:a16="http://schemas.microsoft.com/office/drawing/2014/main" id="{52B8D1D6-622F-41A4-AA82-BCF6257806A5}"/>
                  </a:ext>
                </a:extLst>
              </p:cNvPr>
              <p:cNvSpPr>
                <a:spLocks noChangeArrowheads="1"/>
              </p:cNvSpPr>
              <p:nvPr/>
            </p:nvSpPr>
            <p:spPr bwMode="auto">
              <a:xfrm>
                <a:off x="120281" y="6372437"/>
                <a:ext cx="23242"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0" name="Rectangle 29">
                <a:extLst>
                  <a:ext uri="{FF2B5EF4-FFF2-40B4-BE49-F238E27FC236}">
                    <a16:creationId xmlns:a16="http://schemas.microsoft.com/office/drawing/2014/main" id="{FD5199E5-76EA-4ADF-84E2-D76BDACD6D7E}"/>
                  </a:ext>
                </a:extLst>
              </p:cNvPr>
              <p:cNvSpPr>
                <a:spLocks noChangeArrowheads="1"/>
              </p:cNvSpPr>
              <p:nvPr/>
            </p:nvSpPr>
            <p:spPr bwMode="auto">
              <a:xfrm>
                <a:off x="318388" y="6372437"/>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 name="Rectangle 30">
                <a:extLst>
                  <a:ext uri="{FF2B5EF4-FFF2-40B4-BE49-F238E27FC236}">
                    <a16:creationId xmlns:a16="http://schemas.microsoft.com/office/drawing/2014/main" id="{8CB487A7-937E-44BD-81B3-22D2BE539F6D}"/>
                  </a:ext>
                </a:extLst>
              </p:cNvPr>
              <p:cNvSpPr>
                <a:spLocks noChangeArrowheads="1"/>
              </p:cNvSpPr>
              <p:nvPr/>
            </p:nvSpPr>
            <p:spPr bwMode="auto">
              <a:xfrm>
                <a:off x="513177" y="6372437"/>
                <a:ext cx="23242"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4" name="Grupo 3">
              <a:extLst>
                <a:ext uri="{FF2B5EF4-FFF2-40B4-BE49-F238E27FC236}">
                  <a16:creationId xmlns:a16="http://schemas.microsoft.com/office/drawing/2014/main" id="{EB9BB9B9-19F0-4514-98C6-3199D4416BAF}"/>
                </a:ext>
              </a:extLst>
            </p:cNvPr>
            <p:cNvGrpSpPr/>
            <p:nvPr userDrawn="1"/>
          </p:nvGrpSpPr>
          <p:grpSpPr>
            <a:xfrm>
              <a:off x="120281" y="6748728"/>
              <a:ext cx="416138" cy="25200"/>
              <a:chOff x="120281" y="6748728"/>
              <a:chExt cx="416138" cy="25200"/>
            </a:xfrm>
            <a:grpFill/>
          </p:grpSpPr>
          <p:sp>
            <p:nvSpPr>
              <p:cNvPr id="42" name="Rectangle 367">
                <a:extLst>
                  <a:ext uri="{FF2B5EF4-FFF2-40B4-BE49-F238E27FC236}">
                    <a16:creationId xmlns:a16="http://schemas.microsoft.com/office/drawing/2014/main" id="{7EEB3947-9407-40DB-B9D7-F83D4D18DD82}"/>
                  </a:ext>
                </a:extLst>
              </p:cNvPr>
              <p:cNvSpPr>
                <a:spLocks noChangeArrowheads="1"/>
              </p:cNvSpPr>
              <p:nvPr/>
            </p:nvSpPr>
            <p:spPr bwMode="auto">
              <a:xfrm>
                <a:off x="120281" y="6748728"/>
                <a:ext cx="23242"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 name="Rectangle 368">
                <a:extLst>
                  <a:ext uri="{FF2B5EF4-FFF2-40B4-BE49-F238E27FC236}">
                    <a16:creationId xmlns:a16="http://schemas.microsoft.com/office/drawing/2014/main" id="{3524766F-4B1E-4573-8F1E-54488C97F0F0}"/>
                  </a:ext>
                </a:extLst>
              </p:cNvPr>
              <p:cNvSpPr>
                <a:spLocks noChangeArrowheads="1"/>
              </p:cNvSpPr>
              <p:nvPr/>
            </p:nvSpPr>
            <p:spPr bwMode="auto">
              <a:xfrm>
                <a:off x="318388" y="6748728"/>
                <a:ext cx="25200"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 name="Rectangle 369">
                <a:extLst>
                  <a:ext uri="{FF2B5EF4-FFF2-40B4-BE49-F238E27FC236}">
                    <a16:creationId xmlns:a16="http://schemas.microsoft.com/office/drawing/2014/main" id="{47FC3E4F-1A27-491F-A574-9B75E58E67FD}"/>
                  </a:ext>
                </a:extLst>
              </p:cNvPr>
              <p:cNvSpPr>
                <a:spLocks noChangeArrowheads="1"/>
              </p:cNvSpPr>
              <p:nvPr/>
            </p:nvSpPr>
            <p:spPr bwMode="auto">
              <a:xfrm>
                <a:off x="513177" y="6748728"/>
                <a:ext cx="23242" cy="25200"/>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 name="Grupo 2">
              <a:extLst>
                <a:ext uri="{FF2B5EF4-FFF2-40B4-BE49-F238E27FC236}">
                  <a16:creationId xmlns:a16="http://schemas.microsoft.com/office/drawing/2014/main" id="{38A44CA4-DCD1-4E26-B790-3AD1A7061AB4}"/>
                </a:ext>
              </a:extLst>
            </p:cNvPr>
            <p:cNvGrpSpPr/>
            <p:nvPr userDrawn="1"/>
          </p:nvGrpSpPr>
          <p:grpSpPr>
            <a:xfrm>
              <a:off x="120281" y="6561556"/>
              <a:ext cx="416138" cy="23254"/>
              <a:chOff x="120281" y="6558469"/>
              <a:chExt cx="416138" cy="23254"/>
            </a:xfrm>
            <a:grpFill/>
          </p:grpSpPr>
          <p:sp>
            <p:nvSpPr>
              <p:cNvPr id="45" name="Rectangle 393">
                <a:extLst>
                  <a:ext uri="{FF2B5EF4-FFF2-40B4-BE49-F238E27FC236}">
                    <a16:creationId xmlns:a16="http://schemas.microsoft.com/office/drawing/2014/main" id="{4F591025-B43F-4CB8-8688-CA95FDA99C42}"/>
                  </a:ext>
                </a:extLst>
              </p:cNvPr>
              <p:cNvSpPr>
                <a:spLocks noChangeArrowheads="1"/>
              </p:cNvSpPr>
              <p:nvPr/>
            </p:nvSpPr>
            <p:spPr bwMode="auto">
              <a:xfrm>
                <a:off x="120281" y="6558469"/>
                <a:ext cx="23242" cy="23254"/>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 name="Rectangle 394">
                <a:extLst>
                  <a:ext uri="{FF2B5EF4-FFF2-40B4-BE49-F238E27FC236}">
                    <a16:creationId xmlns:a16="http://schemas.microsoft.com/office/drawing/2014/main" id="{585FC1D8-B0AA-49FE-94C6-B391256A2BB5}"/>
                  </a:ext>
                </a:extLst>
              </p:cNvPr>
              <p:cNvSpPr>
                <a:spLocks noChangeArrowheads="1"/>
              </p:cNvSpPr>
              <p:nvPr/>
            </p:nvSpPr>
            <p:spPr bwMode="auto">
              <a:xfrm>
                <a:off x="318388" y="6558469"/>
                <a:ext cx="25200" cy="23254"/>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 name="Rectangle 395">
                <a:extLst>
                  <a:ext uri="{FF2B5EF4-FFF2-40B4-BE49-F238E27FC236}">
                    <a16:creationId xmlns:a16="http://schemas.microsoft.com/office/drawing/2014/main" id="{E3708B48-F766-4888-A23F-DB5CDB40C30D}"/>
                  </a:ext>
                </a:extLst>
              </p:cNvPr>
              <p:cNvSpPr>
                <a:spLocks noChangeArrowheads="1"/>
              </p:cNvSpPr>
              <p:nvPr/>
            </p:nvSpPr>
            <p:spPr bwMode="auto">
              <a:xfrm>
                <a:off x="513177" y="6558469"/>
                <a:ext cx="23242" cy="23254"/>
              </a:xfrm>
              <a:prstGeom prst="rect">
                <a:avLst/>
              </a:prstGeom>
              <a:grpFill/>
              <a:ln w="19050">
                <a:solidFill>
                  <a:schemeClr val="bg1">
                    <a:lumMod val="65000"/>
                  </a:schemeClr>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cxnSp>
        <p:nvCxnSpPr>
          <p:cNvPr id="48" name="Conector recto 47">
            <a:extLst>
              <a:ext uri="{FF2B5EF4-FFF2-40B4-BE49-F238E27FC236}">
                <a16:creationId xmlns:a16="http://schemas.microsoft.com/office/drawing/2014/main" id="{00F06941-B9E3-4F5E-8F19-2911F70D9138}"/>
              </a:ext>
            </a:extLst>
          </p:cNvPr>
          <p:cNvCxnSpPr>
            <a:cxnSpLocks/>
          </p:cNvCxnSpPr>
          <p:nvPr userDrawn="1"/>
        </p:nvCxnSpPr>
        <p:spPr>
          <a:xfrm>
            <a:off x="7707086" y="6545079"/>
            <a:ext cx="378958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1" name="Grupo 100">
            <a:extLst>
              <a:ext uri="{FF2B5EF4-FFF2-40B4-BE49-F238E27FC236}">
                <a16:creationId xmlns:a16="http://schemas.microsoft.com/office/drawing/2014/main" id="{C7BFBF31-3217-435A-8EC1-B250048B4F44}"/>
              </a:ext>
            </a:extLst>
          </p:cNvPr>
          <p:cNvGrpSpPr>
            <a:grpSpLocks noChangeAspect="1"/>
          </p:cNvGrpSpPr>
          <p:nvPr userDrawn="1"/>
        </p:nvGrpSpPr>
        <p:grpSpPr>
          <a:xfrm>
            <a:off x="715520" y="6342492"/>
            <a:ext cx="1240034" cy="324000"/>
            <a:chOff x="5966574" y="748556"/>
            <a:chExt cx="4005647" cy="1046608"/>
          </a:xfrm>
          <a:solidFill>
            <a:schemeClr val="accent5">
              <a:lumMod val="75000"/>
            </a:schemeClr>
          </a:solidFill>
          <a:effectLst/>
        </p:grpSpPr>
        <p:grpSp>
          <p:nvGrpSpPr>
            <p:cNvPr id="102" name="Grupo 101">
              <a:extLst>
                <a:ext uri="{FF2B5EF4-FFF2-40B4-BE49-F238E27FC236}">
                  <a16:creationId xmlns:a16="http://schemas.microsoft.com/office/drawing/2014/main" id="{5CC9BEA8-A381-4E2C-83AA-B5D18A2DCC8A}"/>
                </a:ext>
              </a:extLst>
            </p:cNvPr>
            <p:cNvGrpSpPr/>
            <p:nvPr/>
          </p:nvGrpSpPr>
          <p:grpSpPr>
            <a:xfrm>
              <a:off x="5966574" y="897965"/>
              <a:ext cx="4005647" cy="897199"/>
              <a:chOff x="5966574" y="897965"/>
              <a:chExt cx="4005647" cy="897199"/>
            </a:xfrm>
            <a:grpFill/>
          </p:grpSpPr>
          <p:sp>
            <p:nvSpPr>
              <p:cNvPr id="110" name="Freeform 52">
                <a:extLst>
                  <a:ext uri="{FF2B5EF4-FFF2-40B4-BE49-F238E27FC236}">
                    <a16:creationId xmlns:a16="http://schemas.microsoft.com/office/drawing/2014/main" id="{4FD437AF-D1E7-4BEC-A692-BC853F8C1CD8}"/>
                  </a:ext>
                </a:extLst>
              </p:cNvPr>
              <p:cNvSpPr>
                <a:spLocks noEditPoints="1"/>
              </p:cNvSpPr>
              <p:nvPr/>
            </p:nvSpPr>
            <p:spPr bwMode="auto">
              <a:xfrm>
                <a:off x="8825510" y="897965"/>
                <a:ext cx="291348" cy="333180"/>
              </a:xfrm>
              <a:custGeom>
                <a:avLst/>
                <a:gdLst>
                  <a:gd name="T0" fmla="*/ 85 w 165"/>
                  <a:gd name="T1" fmla="*/ 0 h 188"/>
                  <a:gd name="T2" fmla="*/ 146 w 165"/>
                  <a:gd name="T3" fmla="*/ 54 h 188"/>
                  <a:gd name="T4" fmla="*/ 114 w 165"/>
                  <a:gd name="T5" fmla="*/ 100 h 188"/>
                  <a:gd name="T6" fmla="*/ 165 w 165"/>
                  <a:gd name="T7" fmla="*/ 188 h 188"/>
                  <a:gd name="T8" fmla="*/ 114 w 165"/>
                  <a:gd name="T9" fmla="*/ 188 h 188"/>
                  <a:gd name="T10" fmla="*/ 61 w 165"/>
                  <a:gd name="T11" fmla="*/ 112 h 188"/>
                  <a:gd name="T12" fmla="*/ 47 w 165"/>
                  <a:gd name="T13" fmla="*/ 112 h 188"/>
                  <a:gd name="T14" fmla="*/ 47 w 165"/>
                  <a:gd name="T15" fmla="*/ 188 h 188"/>
                  <a:gd name="T16" fmla="*/ 0 w 165"/>
                  <a:gd name="T17" fmla="*/ 188 h 188"/>
                  <a:gd name="T18" fmla="*/ 0 w 165"/>
                  <a:gd name="T19" fmla="*/ 0 h 188"/>
                  <a:gd name="T20" fmla="*/ 85 w 165"/>
                  <a:gd name="T21" fmla="*/ 0 h 188"/>
                  <a:gd name="T22" fmla="*/ 47 w 165"/>
                  <a:gd name="T23" fmla="*/ 77 h 188"/>
                  <a:gd name="T24" fmla="*/ 72 w 165"/>
                  <a:gd name="T25" fmla="*/ 77 h 188"/>
                  <a:gd name="T26" fmla="*/ 98 w 165"/>
                  <a:gd name="T27" fmla="*/ 56 h 188"/>
                  <a:gd name="T28" fmla="*/ 71 w 165"/>
                  <a:gd name="T29" fmla="*/ 35 h 188"/>
                  <a:gd name="T30" fmla="*/ 47 w 165"/>
                  <a:gd name="T31" fmla="*/ 35 h 188"/>
                  <a:gd name="T32" fmla="*/ 47 w 165"/>
                  <a:gd name="T33" fmla="*/ 7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88">
                    <a:moveTo>
                      <a:pt x="85" y="0"/>
                    </a:moveTo>
                    <a:cubicBezTo>
                      <a:pt x="123" y="0"/>
                      <a:pt x="146" y="26"/>
                      <a:pt x="146" y="54"/>
                    </a:cubicBezTo>
                    <a:cubicBezTo>
                      <a:pt x="146" y="75"/>
                      <a:pt x="135" y="90"/>
                      <a:pt x="114" y="100"/>
                    </a:cubicBezTo>
                    <a:cubicBezTo>
                      <a:pt x="133" y="110"/>
                      <a:pt x="139" y="133"/>
                      <a:pt x="165" y="188"/>
                    </a:cubicBezTo>
                    <a:cubicBezTo>
                      <a:pt x="114" y="188"/>
                      <a:pt x="114" y="188"/>
                      <a:pt x="114" y="188"/>
                    </a:cubicBezTo>
                    <a:cubicBezTo>
                      <a:pt x="94" y="148"/>
                      <a:pt x="86" y="112"/>
                      <a:pt x="61" y="112"/>
                    </a:cubicBezTo>
                    <a:cubicBezTo>
                      <a:pt x="47" y="112"/>
                      <a:pt x="47" y="112"/>
                      <a:pt x="47" y="112"/>
                    </a:cubicBezTo>
                    <a:cubicBezTo>
                      <a:pt x="47" y="188"/>
                      <a:pt x="47" y="188"/>
                      <a:pt x="47" y="188"/>
                    </a:cubicBezTo>
                    <a:cubicBezTo>
                      <a:pt x="0" y="188"/>
                      <a:pt x="0" y="188"/>
                      <a:pt x="0" y="188"/>
                    </a:cubicBezTo>
                    <a:cubicBezTo>
                      <a:pt x="0" y="0"/>
                      <a:pt x="0" y="0"/>
                      <a:pt x="0" y="0"/>
                    </a:cubicBezTo>
                    <a:lnTo>
                      <a:pt x="85" y="0"/>
                    </a:lnTo>
                    <a:close/>
                    <a:moveTo>
                      <a:pt x="47" y="77"/>
                    </a:moveTo>
                    <a:cubicBezTo>
                      <a:pt x="72" y="77"/>
                      <a:pt x="72" y="77"/>
                      <a:pt x="72" y="77"/>
                    </a:cubicBezTo>
                    <a:cubicBezTo>
                      <a:pt x="85" y="77"/>
                      <a:pt x="98" y="72"/>
                      <a:pt x="98" y="56"/>
                    </a:cubicBezTo>
                    <a:cubicBezTo>
                      <a:pt x="98" y="42"/>
                      <a:pt x="89" y="35"/>
                      <a:pt x="71" y="35"/>
                    </a:cubicBezTo>
                    <a:cubicBezTo>
                      <a:pt x="47" y="35"/>
                      <a:pt x="47" y="35"/>
                      <a:pt x="47" y="35"/>
                    </a:cubicBezTo>
                    <a:lnTo>
                      <a:pt x="47"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 name="Freeform 53">
                <a:extLst>
                  <a:ext uri="{FF2B5EF4-FFF2-40B4-BE49-F238E27FC236}">
                    <a16:creationId xmlns:a16="http://schemas.microsoft.com/office/drawing/2014/main" id="{AC9F82C1-9D5A-4D88-8E05-C24046CD0F5D}"/>
                  </a:ext>
                </a:extLst>
              </p:cNvPr>
              <p:cNvSpPr>
                <a:spLocks/>
              </p:cNvSpPr>
              <p:nvPr/>
            </p:nvSpPr>
            <p:spPr bwMode="auto">
              <a:xfrm>
                <a:off x="9243853" y="897965"/>
                <a:ext cx="245778" cy="333180"/>
              </a:xfrm>
              <a:custGeom>
                <a:avLst/>
                <a:gdLst>
                  <a:gd name="T0" fmla="*/ 329 w 329"/>
                  <a:gd name="T1" fmla="*/ 446 h 446"/>
                  <a:gd name="T2" fmla="*/ 0 w 329"/>
                  <a:gd name="T3" fmla="*/ 446 h 446"/>
                  <a:gd name="T4" fmla="*/ 0 w 329"/>
                  <a:gd name="T5" fmla="*/ 0 h 446"/>
                  <a:gd name="T6" fmla="*/ 324 w 329"/>
                  <a:gd name="T7" fmla="*/ 0 h 446"/>
                  <a:gd name="T8" fmla="*/ 324 w 329"/>
                  <a:gd name="T9" fmla="*/ 83 h 446"/>
                  <a:gd name="T10" fmla="*/ 111 w 329"/>
                  <a:gd name="T11" fmla="*/ 83 h 446"/>
                  <a:gd name="T12" fmla="*/ 111 w 329"/>
                  <a:gd name="T13" fmla="*/ 176 h 446"/>
                  <a:gd name="T14" fmla="*/ 315 w 329"/>
                  <a:gd name="T15" fmla="*/ 176 h 446"/>
                  <a:gd name="T16" fmla="*/ 315 w 329"/>
                  <a:gd name="T17" fmla="*/ 256 h 446"/>
                  <a:gd name="T18" fmla="*/ 111 w 329"/>
                  <a:gd name="T19" fmla="*/ 256 h 446"/>
                  <a:gd name="T20" fmla="*/ 111 w 329"/>
                  <a:gd name="T21" fmla="*/ 365 h 446"/>
                  <a:gd name="T22" fmla="*/ 329 w 329"/>
                  <a:gd name="T23" fmla="*/ 365 h 446"/>
                  <a:gd name="T24" fmla="*/ 329 w 329"/>
                  <a:gd name="T25"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46">
                    <a:moveTo>
                      <a:pt x="329" y="446"/>
                    </a:moveTo>
                    <a:lnTo>
                      <a:pt x="0" y="446"/>
                    </a:lnTo>
                    <a:lnTo>
                      <a:pt x="0" y="0"/>
                    </a:lnTo>
                    <a:lnTo>
                      <a:pt x="324" y="0"/>
                    </a:lnTo>
                    <a:lnTo>
                      <a:pt x="324" y="83"/>
                    </a:lnTo>
                    <a:lnTo>
                      <a:pt x="111" y="83"/>
                    </a:lnTo>
                    <a:lnTo>
                      <a:pt x="111" y="176"/>
                    </a:lnTo>
                    <a:lnTo>
                      <a:pt x="315" y="176"/>
                    </a:lnTo>
                    <a:lnTo>
                      <a:pt x="315" y="256"/>
                    </a:lnTo>
                    <a:lnTo>
                      <a:pt x="111" y="256"/>
                    </a:lnTo>
                    <a:lnTo>
                      <a:pt x="111" y="365"/>
                    </a:lnTo>
                    <a:lnTo>
                      <a:pt x="329" y="365"/>
                    </a:lnTo>
                    <a:lnTo>
                      <a:pt x="329" y="4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 name="Freeform 54">
                <a:extLst>
                  <a:ext uri="{FF2B5EF4-FFF2-40B4-BE49-F238E27FC236}">
                    <a16:creationId xmlns:a16="http://schemas.microsoft.com/office/drawing/2014/main" id="{10BCE009-D1D0-44CD-B9F6-FC600D2F2542}"/>
                  </a:ext>
                </a:extLst>
              </p:cNvPr>
              <p:cNvSpPr>
                <a:spLocks noEditPoints="1"/>
              </p:cNvSpPr>
              <p:nvPr/>
            </p:nvSpPr>
            <p:spPr bwMode="auto">
              <a:xfrm>
                <a:off x="9639787" y="897965"/>
                <a:ext cx="330192" cy="333180"/>
              </a:xfrm>
              <a:custGeom>
                <a:avLst/>
                <a:gdLst>
                  <a:gd name="T0" fmla="*/ 83 w 187"/>
                  <a:gd name="T1" fmla="*/ 0 h 188"/>
                  <a:gd name="T2" fmla="*/ 187 w 187"/>
                  <a:gd name="T3" fmla="*/ 94 h 188"/>
                  <a:gd name="T4" fmla="*/ 78 w 187"/>
                  <a:gd name="T5" fmla="*/ 188 h 188"/>
                  <a:gd name="T6" fmla="*/ 0 w 187"/>
                  <a:gd name="T7" fmla="*/ 188 h 188"/>
                  <a:gd name="T8" fmla="*/ 0 w 187"/>
                  <a:gd name="T9" fmla="*/ 0 h 188"/>
                  <a:gd name="T10" fmla="*/ 83 w 187"/>
                  <a:gd name="T11" fmla="*/ 0 h 188"/>
                  <a:gd name="T12" fmla="*/ 47 w 187"/>
                  <a:gd name="T13" fmla="*/ 154 h 188"/>
                  <a:gd name="T14" fmla="*/ 78 w 187"/>
                  <a:gd name="T15" fmla="*/ 154 h 188"/>
                  <a:gd name="T16" fmla="*/ 139 w 187"/>
                  <a:gd name="T17" fmla="*/ 94 h 188"/>
                  <a:gd name="T18" fmla="*/ 77 w 187"/>
                  <a:gd name="T19" fmla="*/ 35 h 188"/>
                  <a:gd name="T20" fmla="*/ 47 w 187"/>
                  <a:gd name="T21" fmla="*/ 35 h 188"/>
                  <a:gd name="T22" fmla="*/ 47 w 187"/>
                  <a:gd name="T23" fmla="*/ 15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188">
                    <a:moveTo>
                      <a:pt x="83" y="0"/>
                    </a:moveTo>
                    <a:cubicBezTo>
                      <a:pt x="152" y="0"/>
                      <a:pt x="187" y="43"/>
                      <a:pt x="187" y="94"/>
                    </a:cubicBezTo>
                    <a:cubicBezTo>
                      <a:pt x="187" y="148"/>
                      <a:pt x="153" y="188"/>
                      <a:pt x="78" y="188"/>
                    </a:cubicBezTo>
                    <a:cubicBezTo>
                      <a:pt x="0" y="188"/>
                      <a:pt x="0" y="188"/>
                      <a:pt x="0" y="188"/>
                    </a:cubicBezTo>
                    <a:cubicBezTo>
                      <a:pt x="0" y="0"/>
                      <a:pt x="0" y="0"/>
                      <a:pt x="0" y="0"/>
                    </a:cubicBezTo>
                    <a:lnTo>
                      <a:pt x="83" y="0"/>
                    </a:lnTo>
                    <a:close/>
                    <a:moveTo>
                      <a:pt x="47" y="154"/>
                    </a:moveTo>
                    <a:cubicBezTo>
                      <a:pt x="78" y="154"/>
                      <a:pt x="78" y="154"/>
                      <a:pt x="78" y="154"/>
                    </a:cubicBezTo>
                    <a:cubicBezTo>
                      <a:pt x="125" y="154"/>
                      <a:pt x="139" y="122"/>
                      <a:pt x="139" y="94"/>
                    </a:cubicBezTo>
                    <a:cubicBezTo>
                      <a:pt x="139" y="62"/>
                      <a:pt x="122" y="35"/>
                      <a:pt x="77" y="35"/>
                    </a:cubicBezTo>
                    <a:cubicBezTo>
                      <a:pt x="47" y="35"/>
                      <a:pt x="47" y="35"/>
                      <a:pt x="47" y="35"/>
                    </a:cubicBezTo>
                    <a:lnTo>
                      <a:pt x="4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 name="Freeform 55">
                <a:extLst>
                  <a:ext uri="{FF2B5EF4-FFF2-40B4-BE49-F238E27FC236}">
                    <a16:creationId xmlns:a16="http://schemas.microsoft.com/office/drawing/2014/main" id="{10C2A4AE-F6F5-4C60-98C8-4839E66A66B3}"/>
                  </a:ext>
                </a:extLst>
              </p:cNvPr>
              <p:cNvSpPr>
                <a:spLocks/>
              </p:cNvSpPr>
              <p:nvPr/>
            </p:nvSpPr>
            <p:spPr bwMode="auto">
              <a:xfrm>
                <a:off x="5966574" y="1488130"/>
                <a:ext cx="174809" cy="303300"/>
              </a:xfrm>
              <a:custGeom>
                <a:avLst/>
                <a:gdLst>
                  <a:gd name="T0" fmla="*/ 229 w 234"/>
                  <a:gd name="T1" fmla="*/ 53 h 406"/>
                  <a:gd name="T2" fmla="*/ 57 w 234"/>
                  <a:gd name="T3" fmla="*/ 53 h 406"/>
                  <a:gd name="T4" fmla="*/ 57 w 234"/>
                  <a:gd name="T5" fmla="*/ 176 h 406"/>
                  <a:gd name="T6" fmla="*/ 222 w 234"/>
                  <a:gd name="T7" fmla="*/ 176 h 406"/>
                  <a:gd name="T8" fmla="*/ 222 w 234"/>
                  <a:gd name="T9" fmla="*/ 228 h 406"/>
                  <a:gd name="T10" fmla="*/ 57 w 234"/>
                  <a:gd name="T11" fmla="*/ 228 h 406"/>
                  <a:gd name="T12" fmla="*/ 57 w 234"/>
                  <a:gd name="T13" fmla="*/ 354 h 406"/>
                  <a:gd name="T14" fmla="*/ 234 w 234"/>
                  <a:gd name="T15" fmla="*/ 354 h 406"/>
                  <a:gd name="T16" fmla="*/ 234 w 234"/>
                  <a:gd name="T17" fmla="*/ 406 h 406"/>
                  <a:gd name="T18" fmla="*/ 0 w 234"/>
                  <a:gd name="T19" fmla="*/ 406 h 406"/>
                  <a:gd name="T20" fmla="*/ 0 w 234"/>
                  <a:gd name="T21" fmla="*/ 0 h 406"/>
                  <a:gd name="T22" fmla="*/ 229 w 234"/>
                  <a:gd name="T23" fmla="*/ 0 h 406"/>
                  <a:gd name="T24" fmla="*/ 229 w 234"/>
                  <a:gd name="T25" fmla="*/ 5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406">
                    <a:moveTo>
                      <a:pt x="229" y="53"/>
                    </a:moveTo>
                    <a:lnTo>
                      <a:pt x="57" y="53"/>
                    </a:lnTo>
                    <a:lnTo>
                      <a:pt x="57" y="176"/>
                    </a:lnTo>
                    <a:lnTo>
                      <a:pt x="222" y="176"/>
                    </a:lnTo>
                    <a:lnTo>
                      <a:pt x="222" y="228"/>
                    </a:lnTo>
                    <a:lnTo>
                      <a:pt x="57" y="228"/>
                    </a:lnTo>
                    <a:lnTo>
                      <a:pt x="57" y="354"/>
                    </a:lnTo>
                    <a:lnTo>
                      <a:pt x="234" y="354"/>
                    </a:lnTo>
                    <a:lnTo>
                      <a:pt x="234" y="406"/>
                    </a:lnTo>
                    <a:lnTo>
                      <a:pt x="0" y="406"/>
                    </a:lnTo>
                    <a:lnTo>
                      <a:pt x="0" y="0"/>
                    </a:lnTo>
                    <a:lnTo>
                      <a:pt x="229" y="0"/>
                    </a:lnTo>
                    <a:lnTo>
                      <a:pt x="229"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 name="Freeform 56">
                <a:extLst>
                  <a:ext uri="{FF2B5EF4-FFF2-40B4-BE49-F238E27FC236}">
                    <a16:creationId xmlns:a16="http://schemas.microsoft.com/office/drawing/2014/main" id="{BA025DE7-502C-431F-BC0B-6B4B940CFC34}"/>
                  </a:ext>
                </a:extLst>
              </p:cNvPr>
              <p:cNvSpPr>
                <a:spLocks/>
              </p:cNvSpPr>
              <p:nvPr/>
            </p:nvSpPr>
            <p:spPr bwMode="auto">
              <a:xfrm>
                <a:off x="6411812" y="1488130"/>
                <a:ext cx="180036" cy="303300"/>
              </a:xfrm>
              <a:custGeom>
                <a:avLst/>
                <a:gdLst>
                  <a:gd name="T0" fmla="*/ 59 w 241"/>
                  <a:gd name="T1" fmla="*/ 354 h 406"/>
                  <a:gd name="T2" fmla="*/ 241 w 241"/>
                  <a:gd name="T3" fmla="*/ 354 h 406"/>
                  <a:gd name="T4" fmla="*/ 241 w 241"/>
                  <a:gd name="T5" fmla="*/ 406 h 406"/>
                  <a:gd name="T6" fmla="*/ 0 w 241"/>
                  <a:gd name="T7" fmla="*/ 406 h 406"/>
                  <a:gd name="T8" fmla="*/ 0 w 241"/>
                  <a:gd name="T9" fmla="*/ 0 h 406"/>
                  <a:gd name="T10" fmla="*/ 59 w 241"/>
                  <a:gd name="T11" fmla="*/ 0 h 406"/>
                  <a:gd name="T12" fmla="*/ 59 w 241"/>
                  <a:gd name="T13" fmla="*/ 354 h 406"/>
                </a:gdLst>
                <a:ahLst/>
                <a:cxnLst>
                  <a:cxn ang="0">
                    <a:pos x="T0" y="T1"/>
                  </a:cxn>
                  <a:cxn ang="0">
                    <a:pos x="T2" y="T3"/>
                  </a:cxn>
                  <a:cxn ang="0">
                    <a:pos x="T4" y="T5"/>
                  </a:cxn>
                  <a:cxn ang="0">
                    <a:pos x="T6" y="T7"/>
                  </a:cxn>
                  <a:cxn ang="0">
                    <a:pos x="T8" y="T9"/>
                  </a:cxn>
                  <a:cxn ang="0">
                    <a:pos x="T10" y="T11"/>
                  </a:cxn>
                  <a:cxn ang="0">
                    <a:pos x="T12" y="T13"/>
                  </a:cxn>
                </a:cxnLst>
                <a:rect l="0" t="0" r="r" b="b"/>
                <a:pathLst>
                  <a:path w="241" h="406">
                    <a:moveTo>
                      <a:pt x="59" y="354"/>
                    </a:moveTo>
                    <a:lnTo>
                      <a:pt x="241" y="354"/>
                    </a:lnTo>
                    <a:lnTo>
                      <a:pt x="241" y="406"/>
                    </a:lnTo>
                    <a:lnTo>
                      <a:pt x="0" y="406"/>
                    </a:lnTo>
                    <a:lnTo>
                      <a:pt x="0" y="0"/>
                    </a:lnTo>
                    <a:lnTo>
                      <a:pt x="59" y="0"/>
                    </a:lnTo>
                    <a:lnTo>
                      <a:pt x="59" y="3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5" name="Freeform 57">
                <a:extLst>
                  <a:ext uri="{FF2B5EF4-FFF2-40B4-BE49-F238E27FC236}">
                    <a16:creationId xmlns:a16="http://schemas.microsoft.com/office/drawing/2014/main" id="{DF2829A7-1C26-4E93-8445-9971FCE59C44}"/>
                  </a:ext>
                </a:extLst>
              </p:cNvPr>
              <p:cNvSpPr>
                <a:spLocks noEditPoints="1"/>
              </p:cNvSpPr>
              <p:nvPr/>
            </p:nvSpPr>
            <p:spPr bwMode="auto">
              <a:xfrm>
                <a:off x="6855555" y="1402967"/>
                <a:ext cx="174809" cy="388463"/>
              </a:xfrm>
              <a:custGeom>
                <a:avLst/>
                <a:gdLst>
                  <a:gd name="T0" fmla="*/ 229 w 234"/>
                  <a:gd name="T1" fmla="*/ 167 h 520"/>
                  <a:gd name="T2" fmla="*/ 56 w 234"/>
                  <a:gd name="T3" fmla="*/ 167 h 520"/>
                  <a:gd name="T4" fmla="*/ 56 w 234"/>
                  <a:gd name="T5" fmla="*/ 290 h 520"/>
                  <a:gd name="T6" fmla="*/ 222 w 234"/>
                  <a:gd name="T7" fmla="*/ 290 h 520"/>
                  <a:gd name="T8" fmla="*/ 222 w 234"/>
                  <a:gd name="T9" fmla="*/ 342 h 520"/>
                  <a:gd name="T10" fmla="*/ 56 w 234"/>
                  <a:gd name="T11" fmla="*/ 342 h 520"/>
                  <a:gd name="T12" fmla="*/ 56 w 234"/>
                  <a:gd name="T13" fmla="*/ 468 h 520"/>
                  <a:gd name="T14" fmla="*/ 234 w 234"/>
                  <a:gd name="T15" fmla="*/ 468 h 520"/>
                  <a:gd name="T16" fmla="*/ 234 w 234"/>
                  <a:gd name="T17" fmla="*/ 520 h 520"/>
                  <a:gd name="T18" fmla="*/ 0 w 234"/>
                  <a:gd name="T19" fmla="*/ 520 h 520"/>
                  <a:gd name="T20" fmla="*/ 0 w 234"/>
                  <a:gd name="T21" fmla="*/ 114 h 520"/>
                  <a:gd name="T22" fmla="*/ 229 w 234"/>
                  <a:gd name="T23" fmla="*/ 114 h 520"/>
                  <a:gd name="T24" fmla="*/ 229 w 234"/>
                  <a:gd name="T25" fmla="*/ 167 h 520"/>
                  <a:gd name="T26" fmla="*/ 170 w 234"/>
                  <a:gd name="T27" fmla="*/ 0 h 520"/>
                  <a:gd name="T28" fmla="*/ 104 w 234"/>
                  <a:gd name="T29" fmla="*/ 88 h 520"/>
                  <a:gd name="T30" fmla="*/ 71 w 234"/>
                  <a:gd name="T31" fmla="*/ 88 h 520"/>
                  <a:gd name="T32" fmla="*/ 111 w 234"/>
                  <a:gd name="T33" fmla="*/ 0 h 520"/>
                  <a:gd name="T34" fmla="*/ 170 w 234"/>
                  <a:gd name="T35"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520">
                    <a:moveTo>
                      <a:pt x="229" y="167"/>
                    </a:moveTo>
                    <a:lnTo>
                      <a:pt x="56" y="167"/>
                    </a:lnTo>
                    <a:lnTo>
                      <a:pt x="56" y="290"/>
                    </a:lnTo>
                    <a:lnTo>
                      <a:pt x="222" y="290"/>
                    </a:lnTo>
                    <a:lnTo>
                      <a:pt x="222" y="342"/>
                    </a:lnTo>
                    <a:lnTo>
                      <a:pt x="56" y="342"/>
                    </a:lnTo>
                    <a:lnTo>
                      <a:pt x="56" y="468"/>
                    </a:lnTo>
                    <a:lnTo>
                      <a:pt x="234" y="468"/>
                    </a:lnTo>
                    <a:lnTo>
                      <a:pt x="234" y="520"/>
                    </a:lnTo>
                    <a:lnTo>
                      <a:pt x="0" y="520"/>
                    </a:lnTo>
                    <a:lnTo>
                      <a:pt x="0" y="114"/>
                    </a:lnTo>
                    <a:lnTo>
                      <a:pt x="229" y="114"/>
                    </a:lnTo>
                    <a:lnTo>
                      <a:pt x="229" y="167"/>
                    </a:lnTo>
                    <a:close/>
                    <a:moveTo>
                      <a:pt x="170" y="0"/>
                    </a:moveTo>
                    <a:lnTo>
                      <a:pt x="104" y="88"/>
                    </a:lnTo>
                    <a:lnTo>
                      <a:pt x="71" y="88"/>
                    </a:lnTo>
                    <a:lnTo>
                      <a:pt x="111" y="0"/>
                    </a:lnTo>
                    <a:lnTo>
                      <a:pt x="1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6" name="Freeform 58">
                <a:extLst>
                  <a:ext uri="{FF2B5EF4-FFF2-40B4-BE49-F238E27FC236}">
                    <a16:creationId xmlns:a16="http://schemas.microsoft.com/office/drawing/2014/main" id="{76C6AA35-0115-455A-8EA7-95DED766A3AF}"/>
                  </a:ext>
                </a:extLst>
              </p:cNvPr>
              <p:cNvSpPr>
                <a:spLocks/>
              </p:cNvSpPr>
              <p:nvPr/>
            </p:nvSpPr>
            <p:spPr bwMode="auto">
              <a:xfrm>
                <a:off x="7289587" y="1485142"/>
                <a:ext cx="272670" cy="310022"/>
              </a:xfrm>
              <a:custGeom>
                <a:avLst/>
                <a:gdLst>
                  <a:gd name="T0" fmla="*/ 152 w 154"/>
                  <a:gd name="T1" fmla="*/ 40 h 175"/>
                  <a:gd name="T2" fmla="*/ 93 w 154"/>
                  <a:gd name="T3" fmla="*/ 23 h 175"/>
                  <a:gd name="T4" fmla="*/ 25 w 154"/>
                  <a:gd name="T5" fmla="*/ 88 h 175"/>
                  <a:gd name="T6" fmla="*/ 94 w 154"/>
                  <a:gd name="T7" fmla="*/ 153 h 175"/>
                  <a:gd name="T8" fmla="*/ 154 w 154"/>
                  <a:gd name="T9" fmla="*/ 134 h 175"/>
                  <a:gd name="T10" fmla="*/ 154 w 154"/>
                  <a:gd name="T11" fmla="*/ 160 h 175"/>
                  <a:gd name="T12" fmla="*/ 92 w 154"/>
                  <a:gd name="T13" fmla="*/ 175 h 175"/>
                  <a:gd name="T14" fmla="*/ 0 w 154"/>
                  <a:gd name="T15" fmla="*/ 90 h 175"/>
                  <a:gd name="T16" fmla="*/ 93 w 154"/>
                  <a:gd name="T17" fmla="*/ 0 h 175"/>
                  <a:gd name="T18" fmla="*/ 152 w 154"/>
                  <a:gd name="T19" fmla="*/ 14 h 175"/>
                  <a:gd name="T20" fmla="*/ 152 w 154"/>
                  <a:gd name="T21" fmla="*/ 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75">
                    <a:moveTo>
                      <a:pt x="152" y="40"/>
                    </a:moveTo>
                    <a:cubicBezTo>
                      <a:pt x="131" y="28"/>
                      <a:pt x="113" y="23"/>
                      <a:pt x="93" y="23"/>
                    </a:cubicBezTo>
                    <a:cubicBezTo>
                      <a:pt x="54" y="23"/>
                      <a:pt x="25" y="50"/>
                      <a:pt x="25" y="88"/>
                    </a:cubicBezTo>
                    <a:cubicBezTo>
                      <a:pt x="25" y="126"/>
                      <a:pt x="53" y="153"/>
                      <a:pt x="94" y="153"/>
                    </a:cubicBezTo>
                    <a:cubicBezTo>
                      <a:pt x="113" y="153"/>
                      <a:pt x="134" y="146"/>
                      <a:pt x="154" y="134"/>
                    </a:cubicBezTo>
                    <a:cubicBezTo>
                      <a:pt x="154" y="160"/>
                      <a:pt x="154" y="160"/>
                      <a:pt x="154" y="160"/>
                    </a:cubicBezTo>
                    <a:cubicBezTo>
                      <a:pt x="137" y="169"/>
                      <a:pt x="119" y="175"/>
                      <a:pt x="92" y="175"/>
                    </a:cubicBezTo>
                    <a:cubicBezTo>
                      <a:pt x="28" y="175"/>
                      <a:pt x="0" y="126"/>
                      <a:pt x="0" y="90"/>
                    </a:cubicBezTo>
                    <a:cubicBezTo>
                      <a:pt x="0" y="38"/>
                      <a:pt x="39" y="0"/>
                      <a:pt x="93" y="0"/>
                    </a:cubicBezTo>
                    <a:cubicBezTo>
                      <a:pt x="111" y="0"/>
                      <a:pt x="129" y="4"/>
                      <a:pt x="152" y="14"/>
                    </a:cubicBezTo>
                    <a:lnTo>
                      <a:pt x="152"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7" name="Freeform 59">
                <a:extLst>
                  <a:ext uri="{FF2B5EF4-FFF2-40B4-BE49-F238E27FC236}">
                    <a16:creationId xmlns:a16="http://schemas.microsoft.com/office/drawing/2014/main" id="{29DB5083-3BD4-4554-9A67-B9BD0B91C619}"/>
                  </a:ext>
                </a:extLst>
              </p:cNvPr>
              <p:cNvSpPr>
                <a:spLocks/>
              </p:cNvSpPr>
              <p:nvPr/>
            </p:nvSpPr>
            <p:spPr bwMode="auto">
              <a:xfrm>
                <a:off x="7814761" y="1488130"/>
                <a:ext cx="251008" cy="303300"/>
              </a:xfrm>
              <a:custGeom>
                <a:avLst/>
                <a:gdLst>
                  <a:gd name="T0" fmla="*/ 336 w 336"/>
                  <a:gd name="T1" fmla="*/ 53 h 406"/>
                  <a:gd name="T2" fmla="*/ 196 w 336"/>
                  <a:gd name="T3" fmla="*/ 53 h 406"/>
                  <a:gd name="T4" fmla="*/ 196 w 336"/>
                  <a:gd name="T5" fmla="*/ 406 h 406"/>
                  <a:gd name="T6" fmla="*/ 139 w 336"/>
                  <a:gd name="T7" fmla="*/ 406 h 406"/>
                  <a:gd name="T8" fmla="*/ 139 w 336"/>
                  <a:gd name="T9" fmla="*/ 53 h 406"/>
                  <a:gd name="T10" fmla="*/ 0 w 336"/>
                  <a:gd name="T11" fmla="*/ 53 h 406"/>
                  <a:gd name="T12" fmla="*/ 0 w 336"/>
                  <a:gd name="T13" fmla="*/ 0 h 406"/>
                  <a:gd name="T14" fmla="*/ 336 w 336"/>
                  <a:gd name="T15" fmla="*/ 0 h 406"/>
                  <a:gd name="T16" fmla="*/ 336 w 336"/>
                  <a:gd name="T17" fmla="*/ 5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406">
                    <a:moveTo>
                      <a:pt x="336" y="53"/>
                    </a:moveTo>
                    <a:lnTo>
                      <a:pt x="196" y="53"/>
                    </a:lnTo>
                    <a:lnTo>
                      <a:pt x="196" y="406"/>
                    </a:lnTo>
                    <a:lnTo>
                      <a:pt x="139" y="406"/>
                    </a:lnTo>
                    <a:lnTo>
                      <a:pt x="139" y="53"/>
                    </a:lnTo>
                    <a:lnTo>
                      <a:pt x="0" y="53"/>
                    </a:lnTo>
                    <a:lnTo>
                      <a:pt x="0" y="0"/>
                    </a:lnTo>
                    <a:lnTo>
                      <a:pt x="336" y="0"/>
                    </a:lnTo>
                    <a:lnTo>
                      <a:pt x="336"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8" name="Freeform 60">
                <a:extLst>
                  <a:ext uri="{FF2B5EF4-FFF2-40B4-BE49-F238E27FC236}">
                    <a16:creationId xmlns:a16="http://schemas.microsoft.com/office/drawing/2014/main" id="{9A0C5173-9E30-4E7A-A9C5-3FD4DBA48539}"/>
                  </a:ext>
                </a:extLst>
              </p:cNvPr>
              <p:cNvSpPr>
                <a:spLocks noEditPoints="1"/>
              </p:cNvSpPr>
              <p:nvPr/>
            </p:nvSpPr>
            <p:spPr bwMode="auto">
              <a:xfrm>
                <a:off x="8333956" y="1488130"/>
                <a:ext cx="233077" cy="303300"/>
              </a:xfrm>
              <a:custGeom>
                <a:avLst/>
                <a:gdLst>
                  <a:gd name="T0" fmla="*/ 43 w 132"/>
                  <a:gd name="T1" fmla="*/ 0 h 171"/>
                  <a:gd name="T2" fmla="*/ 99 w 132"/>
                  <a:gd name="T3" fmla="*/ 48 h 171"/>
                  <a:gd name="T4" fmla="*/ 70 w 132"/>
                  <a:gd name="T5" fmla="*/ 90 h 171"/>
                  <a:gd name="T6" fmla="*/ 108 w 132"/>
                  <a:gd name="T7" fmla="*/ 137 h 171"/>
                  <a:gd name="T8" fmla="*/ 132 w 132"/>
                  <a:gd name="T9" fmla="*/ 171 h 171"/>
                  <a:gd name="T10" fmla="*/ 102 w 132"/>
                  <a:gd name="T11" fmla="*/ 171 h 171"/>
                  <a:gd name="T12" fmla="*/ 80 w 132"/>
                  <a:gd name="T13" fmla="*/ 136 h 171"/>
                  <a:gd name="T14" fmla="*/ 34 w 132"/>
                  <a:gd name="T15" fmla="*/ 97 h 171"/>
                  <a:gd name="T16" fmla="*/ 24 w 132"/>
                  <a:gd name="T17" fmla="*/ 97 h 171"/>
                  <a:gd name="T18" fmla="*/ 24 w 132"/>
                  <a:gd name="T19" fmla="*/ 171 h 171"/>
                  <a:gd name="T20" fmla="*/ 0 w 132"/>
                  <a:gd name="T21" fmla="*/ 171 h 171"/>
                  <a:gd name="T22" fmla="*/ 0 w 132"/>
                  <a:gd name="T23" fmla="*/ 0 h 171"/>
                  <a:gd name="T24" fmla="*/ 43 w 132"/>
                  <a:gd name="T25" fmla="*/ 0 h 171"/>
                  <a:gd name="T26" fmla="*/ 24 w 132"/>
                  <a:gd name="T27" fmla="*/ 75 h 171"/>
                  <a:gd name="T28" fmla="*/ 40 w 132"/>
                  <a:gd name="T29" fmla="*/ 75 h 171"/>
                  <a:gd name="T30" fmla="*/ 73 w 132"/>
                  <a:gd name="T31" fmla="*/ 47 h 171"/>
                  <a:gd name="T32" fmla="*/ 40 w 132"/>
                  <a:gd name="T33" fmla="*/ 21 h 171"/>
                  <a:gd name="T34" fmla="*/ 24 w 132"/>
                  <a:gd name="T35" fmla="*/ 21 h 171"/>
                  <a:gd name="T36" fmla="*/ 24 w 132"/>
                  <a:gd name="T37" fmla="*/ 7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71">
                    <a:moveTo>
                      <a:pt x="43" y="0"/>
                    </a:moveTo>
                    <a:cubicBezTo>
                      <a:pt x="77" y="0"/>
                      <a:pt x="99" y="19"/>
                      <a:pt x="99" y="48"/>
                    </a:cubicBezTo>
                    <a:cubicBezTo>
                      <a:pt x="99" y="68"/>
                      <a:pt x="88" y="83"/>
                      <a:pt x="70" y="90"/>
                    </a:cubicBezTo>
                    <a:cubicBezTo>
                      <a:pt x="86" y="100"/>
                      <a:pt x="95" y="116"/>
                      <a:pt x="108" y="137"/>
                    </a:cubicBezTo>
                    <a:cubicBezTo>
                      <a:pt x="116" y="149"/>
                      <a:pt x="120" y="155"/>
                      <a:pt x="132" y="171"/>
                    </a:cubicBezTo>
                    <a:cubicBezTo>
                      <a:pt x="102" y="171"/>
                      <a:pt x="102" y="171"/>
                      <a:pt x="102" y="171"/>
                    </a:cubicBezTo>
                    <a:cubicBezTo>
                      <a:pt x="80" y="136"/>
                      <a:pt x="80" y="136"/>
                      <a:pt x="80" y="136"/>
                    </a:cubicBezTo>
                    <a:cubicBezTo>
                      <a:pt x="57" y="101"/>
                      <a:pt x="47" y="97"/>
                      <a:pt x="34" y="97"/>
                    </a:cubicBezTo>
                    <a:cubicBezTo>
                      <a:pt x="24" y="97"/>
                      <a:pt x="24" y="97"/>
                      <a:pt x="24" y="97"/>
                    </a:cubicBezTo>
                    <a:cubicBezTo>
                      <a:pt x="24" y="171"/>
                      <a:pt x="24" y="171"/>
                      <a:pt x="24" y="171"/>
                    </a:cubicBezTo>
                    <a:cubicBezTo>
                      <a:pt x="0" y="171"/>
                      <a:pt x="0" y="171"/>
                      <a:pt x="0" y="171"/>
                    </a:cubicBezTo>
                    <a:cubicBezTo>
                      <a:pt x="0" y="0"/>
                      <a:pt x="0" y="0"/>
                      <a:pt x="0" y="0"/>
                    </a:cubicBezTo>
                    <a:lnTo>
                      <a:pt x="43" y="0"/>
                    </a:lnTo>
                    <a:close/>
                    <a:moveTo>
                      <a:pt x="24" y="75"/>
                    </a:moveTo>
                    <a:cubicBezTo>
                      <a:pt x="40" y="75"/>
                      <a:pt x="40" y="75"/>
                      <a:pt x="40" y="75"/>
                    </a:cubicBezTo>
                    <a:cubicBezTo>
                      <a:pt x="66" y="75"/>
                      <a:pt x="74" y="62"/>
                      <a:pt x="73" y="47"/>
                    </a:cubicBezTo>
                    <a:cubicBezTo>
                      <a:pt x="73" y="31"/>
                      <a:pt x="64" y="21"/>
                      <a:pt x="40" y="21"/>
                    </a:cubicBezTo>
                    <a:cubicBezTo>
                      <a:pt x="24" y="21"/>
                      <a:pt x="24" y="21"/>
                      <a:pt x="24" y="21"/>
                    </a:cubicBezTo>
                    <a:lnTo>
                      <a:pt x="24"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9" name="Rectangle 61">
                <a:extLst>
                  <a:ext uri="{FF2B5EF4-FFF2-40B4-BE49-F238E27FC236}">
                    <a16:creationId xmlns:a16="http://schemas.microsoft.com/office/drawing/2014/main" id="{C42DF31A-B74D-4BF1-8644-DE20D2F614C1}"/>
                  </a:ext>
                </a:extLst>
              </p:cNvPr>
              <p:cNvSpPr>
                <a:spLocks noChangeArrowheads="1"/>
              </p:cNvSpPr>
              <p:nvPr/>
            </p:nvSpPr>
            <p:spPr bwMode="auto">
              <a:xfrm>
                <a:off x="8825510" y="1488130"/>
                <a:ext cx="44077" cy="303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0" name="Freeform 62">
                <a:extLst>
                  <a:ext uri="{FF2B5EF4-FFF2-40B4-BE49-F238E27FC236}">
                    <a16:creationId xmlns:a16="http://schemas.microsoft.com/office/drawing/2014/main" id="{C720E241-1269-4193-AEC9-F3546846B79D}"/>
                  </a:ext>
                </a:extLst>
              </p:cNvPr>
              <p:cNvSpPr>
                <a:spLocks/>
              </p:cNvSpPr>
              <p:nvPr/>
            </p:nvSpPr>
            <p:spPr bwMode="auto">
              <a:xfrm>
                <a:off x="9148234" y="1485142"/>
                <a:ext cx="272670" cy="310022"/>
              </a:xfrm>
              <a:custGeom>
                <a:avLst/>
                <a:gdLst>
                  <a:gd name="T0" fmla="*/ 153 w 154"/>
                  <a:gd name="T1" fmla="*/ 40 h 175"/>
                  <a:gd name="T2" fmla="*/ 94 w 154"/>
                  <a:gd name="T3" fmla="*/ 23 h 175"/>
                  <a:gd name="T4" fmla="*/ 26 w 154"/>
                  <a:gd name="T5" fmla="*/ 88 h 175"/>
                  <a:gd name="T6" fmla="*/ 95 w 154"/>
                  <a:gd name="T7" fmla="*/ 153 h 175"/>
                  <a:gd name="T8" fmla="*/ 154 w 154"/>
                  <a:gd name="T9" fmla="*/ 134 h 175"/>
                  <a:gd name="T10" fmla="*/ 154 w 154"/>
                  <a:gd name="T11" fmla="*/ 160 h 175"/>
                  <a:gd name="T12" fmla="*/ 93 w 154"/>
                  <a:gd name="T13" fmla="*/ 175 h 175"/>
                  <a:gd name="T14" fmla="*/ 0 w 154"/>
                  <a:gd name="T15" fmla="*/ 90 h 175"/>
                  <a:gd name="T16" fmla="*/ 94 w 154"/>
                  <a:gd name="T17" fmla="*/ 0 h 175"/>
                  <a:gd name="T18" fmla="*/ 153 w 154"/>
                  <a:gd name="T19" fmla="*/ 14 h 175"/>
                  <a:gd name="T20" fmla="*/ 153 w 154"/>
                  <a:gd name="T21" fmla="*/ 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75">
                    <a:moveTo>
                      <a:pt x="153" y="40"/>
                    </a:moveTo>
                    <a:cubicBezTo>
                      <a:pt x="132" y="28"/>
                      <a:pt x="114" y="23"/>
                      <a:pt x="94" y="23"/>
                    </a:cubicBezTo>
                    <a:cubicBezTo>
                      <a:pt x="55" y="23"/>
                      <a:pt x="26" y="50"/>
                      <a:pt x="26" y="88"/>
                    </a:cubicBezTo>
                    <a:cubicBezTo>
                      <a:pt x="26" y="126"/>
                      <a:pt x="54" y="153"/>
                      <a:pt x="95" y="153"/>
                    </a:cubicBezTo>
                    <a:cubicBezTo>
                      <a:pt x="114" y="153"/>
                      <a:pt x="135" y="146"/>
                      <a:pt x="154" y="134"/>
                    </a:cubicBezTo>
                    <a:cubicBezTo>
                      <a:pt x="154" y="160"/>
                      <a:pt x="154" y="160"/>
                      <a:pt x="154" y="160"/>
                    </a:cubicBezTo>
                    <a:cubicBezTo>
                      <a:pt x="138" y="169"/>
                      <a:pt x="119" y="175"/>
                      <a:pt x="93" y="175"/>
                    </a:cubicBezTo>
                    <a:cubicBezTo>
                      <a:pt x="28" y="175"/>
                      <a:pt x="0" y="126"/>
                      <a:pt x="0" y="90"/>
                    </a:cubicBezTo>
                    <a:cubicBezTo>
                      <a:pt x="0" y="38"/>
                      <a:pt x="40" y="0"/>
                      <a:pt x="94" y="0"/>
                    </a:cubicBezTo>
                    <a:cubicBezTo>
                      <a:pt x="112" y="0"/>
                      <a:pt x="129" y="4"/>
                      <a:pt x="153" y="14"/>
                    </a:cubicBezTo>
                    <a:lnTo>
                      <a:pt x="153"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1" name="Freeform 63">
                <a:extLst>
                  <a:ext uri="{FF2B5EF4-FFF2-40B4-BE49-F238E27FC236}">
                    <a16:creationId xmlns:a16="http://schemas.microsoft.com/office/drawing/2014/main" id="{10AB043D-5738-4B22-A430-EA17902989AC}"/>
                  </a:ext>
                </a:extLst>
              </p:cNvPr>
              <p:cNvSpPr>
                <a:spLocks noEditPoints="1"/>
              </p:cNvSpPr>
              <p:nvPr/>
            </p:nvSpPr>
            <p:spPr bwMode="auto">
              <a:xfrm>
                <a:off x="9677139" y="1486634"/>
                <a:ext cx="295082" cy="304793"/>
              </a:xfrm>
              <a:custGeom>
                <a:avLst/>
                <a:gdLst>
                  <a:gd name="T0" fmla="*/ 395 w 395"/>
                  <a:gd name="T1" fmla="*/ 408 h 408"/>
                  <a:gd name="T2" fmla="*/ 335 w 395"/>
                  <a:gd name="T3" fmla="*/ 408 h 408"/>
                  <a:gd name="T4" fmla="*/ 283 w 395"/>
                  <a:gd name="T5" fmla="*/ 290 h 408"/>
                  <a:gd name="T6" fmla="*/ 111 w 395"/>
                  <a:gd name="T7" fmla="*/ 290 h 408"/>
                  <a:gd name="T8" fmla="*/ 61 w 395"/>
                  <a:gd name="T9" fmla="*/ 408 h 408"/>
                  <a:gd name="T10" fmla="*/ 0 w 395"/>
                  <a:gd name="T11" fmla="*/ 408 h 408"/>
                  <a:gd name="T12" fmla="*/ 175 w 395"/>
                  <a:gd name="T13" fmla="*/ 0 h 408"/>
                  <a:gd name="T14" fmla="*/ 215 w 395"/>
                  <a:gd name="T15" fmla="*/ 0 h 408"/>
                  <a:gd name="T16" fmla="*/ 395 w 395"/>
                  <a:gd name="T17" fmla="*/ 408 h 408"/>
                  <a:gd name="T18" fmla="*/ 134 w 395"/>
                  <a:gd name="T19" fmla="*/ 237 h 408"/>
                  <a:gd name="T20" fmla="*/ 260 w 395"/>
                  <a:gd name="T21" fmla="*/ 237 h 408"/>
                  <a:gd name="T22" fmla="*/ 194 w 395"/>
                  <a:gd name="T23" fmla="*/ 90 h 408"/>
                  <a:gd name="T24" fmla="*/ 134 w 395"/>
                  <a:gd name="T25" fmla="*/ 237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408">
                    <a:moveTo>
                      <a:pt x="395" y="408"/>
                    </a:moveTo>
                    <a:lnTo>
                      <a:pt x="335" y="408"/>
                    </a:lnTo>
                    <a:lnTo>
                      <a:pt x="283" y="290"/>
                    </a:lnTo>
                    <a:lnTo>
                      <a:pt x="111" y="290"/>
                    </a:lnTo>
                    <a:lnTo>
                      <a:pt x="61" y="408"/>
                    </a:lnTo>
                    <a:lnTo>
                      <a:pt x="0" y="408"/>
                    </a:lnTo>
                    <a:lnTo>
                      <a:pt x="175" y="0"/>
                    </a:lnTo>
                    <a:lnTo>
                      <a:pt x="215" y="0"/>
                    </a:lnTo>
                    <a:lnTo>
                      <a:pt x="395" y="408"/>
                    </a:lnTo>
                    <a:close/>
                    <a:moveTo>
                      <a:pt x="134" y="237"/>
                    </a:moveTo>
                    <a:lnTo>
                      <a:pt x="260" y="237"/>
                    </a:lnTo>
                    <a:lnTo>
                      <a:pt x="194" y="90"/>
                    </a:lnTo>
                    <a:lnTo>
                      <a:pt x="134"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pSp>
          <p:nvGrpSpPr>
            <p:cNvPr id="103" name="Grupo 102">
              <a:extLst>
                <a:ext uri="{FF2B5EF4-FFF2-40B4-BE49-F238E27FC236}">
                  <a16:creationId xmlns:a16="http://schemas.microsoft.com/office/drawing/2014/main" id="{018A7686-FA98-4913-9336-F11F80D3C746}"/>
                </a:ext>
              </a:extLst>
            </p:cNvPr>
            <p:cNvGrpSpPr/>
            <p:nvPr/>
          </p:nvGrpSpPr>
          <p:grpSpPr>
            <a:xfrm>
              <a:off x="5966574" y="748556"/>
              <a:ext cx="2724467" cy="739572"/>
              <a:chOff x="5966574" y="748556"/>
              <a:chExt cx="2724467" cy="739572"/>
            </a:xfrm>
            <a:grpFill/>
          </p:grpSpPr>
          <p:sp>
            <p:nvSpPr>
              <p:cNvPr id="104" name="Freeform 47">
                <a:extLst>
                  <a:ext uri="{FF2B5EF4-FFF2-40B4-BE49-F238E27FC236}">
                    <a16:creationId xmlns:a16="http://schemas.microsoft.com/office/drawing/2014/main" id="{25B4BAF2-46DF-4923-95B4-1D03E3D4B1A1}"/>
                  </a:ext>
                </a:extLst>
              </p:cNvPr>
              <p:cNvSpPr>
                <a:spLocks/>
              </p:cNvSpPr>
              <p:nvPr/>
            </p:nvSpPr>
            <p:spPr bwMode="auto">
              <a:xfrm>
                <a:off x="5966574" y="894228"/>
                <a:ext cx="337664" cy="342147"/>
              </a:xfrm>
              <a:custGeom>
                <a:avLst/>
                <a:gdLst>
                  <a:gd name="T0" fmla="*/ 187 w 191"/>
                  <a:gd name="T1" fmla="*/ 56 h 193"/>
                  <a:gd name="T2" fmla="*/ 117 w 191"/>
                  <a:gd name="T3" fmla="*/ 39 h 193"/>
                  <a:gd name="T4" fmla="*/ 48 w 191"/>
                  <a:gd name="T5" fmla="*/ 98 h 193"/>
                  <a:gd name="T6" fmla="*/ 113 w 191"/>
                  <a:gd name="T7" fmla="*/ 154 h 193"/>
                  <a:gd name="T8" fmla="*/ 144 w 191"/>
                  <a:gd name="T9" fmla="*/ 147 h 193"/>
                  <a:gd name="T10" fmla="*/ 144 w 191"/>
                  <a:gd name="T11" fmla="*/ 125 h 193"/>
                  <a:gd name="T12" fmla="*/ 117 w 191"/>
                  <a:gd name="T13" fmla="*/ 125 h 193"/>
                  <a:gd name="T14" fmla="*/ 117 w 191"/>
                  <a:gd name="T15" fmla="*/ 90 h 193"/>
                  <a:gd name="T16" fmla="*/ 191 w 191"/>
                  <a:gd name="T17" fmla="*/ 90 h 193"/>
                  <a:gd name="T18" fmla="*/ 191 w 191"/>
                  <a:gd name="T19" fmla="*/ 167 h 193"/>
                  <a:gd name="T20" fmla="*/ 112 w 191"/>
                  <a:gd name="T21" fmla="*/ 193 h 193"/>
                  <a:gd name="T22" fmla="*/ 0 w 191"/>
                  <a:gd name="T23" fmla="*/ 96 h 193"/>
                  <a:gd name="T24" fmla="*/ 113 w 191"/>
                  <a:gd name="T25" fmla="*/ 0 h 193"/>
                  <a:gd name="T26" fmla="*/ 187 w 191"/>
                  <a:gd name="T27" fmla="*/ 15 h 193"/>
                  <a:gd name="T28" fmla="*/ 187 w 191"/>
                  <a:gd name="T29" fmla="*/ 5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93">
                    <a:moveTo>
                      <a:pt x="187" y="56"/>
                    </a:moveTo>
                    <a:cubicBezTo>
                      <a:pt x="163" y="45"/>
                      <a:pt x="140" y="39"/>
                      <a:pt x="117" y="39"/>
                    </a:cubicBezTo>
                    <a:cubicBezTo>
                      <a:pt x="66" y="39"/>
                      <a:pt x="48" y="70"/>
                      <a:pt x="48" y="98"/>
                    </a:cubicBezTo>
                    <a:cubicBezTo>
                      <a:pt x="48" y="131"/>
                      <a:pt x="74" y="154"/>
                      <a:pt x="113" y="154"/>
                    </a:cubicBezTo>
                    <a:cubicBezTo>
                      <a:pt x="125" y="154"/>
                      <a:pt x="131" y="152"/>
                      <a:pt x="144" y="147"/>
                    </a:cubicBezTo>
                    <a:cubicBezTo>
                      <a:pt x="144" y="125"/>
                      <a:pt x="144" y="125"/>
                      <a:pt x="144" y="125"/>
                    </a:cubicBezTo>
                    <a:cubicBezTo>
                      <a:pt x="117" y="125"/>
                      <a:pt x="117" y="125"/>
                      <a:pt x="117" y="125"/>
                    </a:cubicBezTo>
                    <a:cubicBezTo>
                      <a:pt x="117" y="90"/>
                      <a:pt x="117" y="90"/>
                      <a:pt x="117" y="90"/>
                    </a:cubicBezTo>
                    <a:cubicBezTo>
                      <a:pt x="191" y="90"/>
                      <a:pt x="191" y="90"/>
                      <a:pt x="191" y="90"/>
                    </a:cubicBezTo>
                    <a:cubicBezTo>
                      <a:pt x="191" y="167"/>
                      <a:pt x="191" y="167"/>
                      <a:pt x="191" y="167"/>
                    </a:cubicBezTo>
                    <a:cubicBezTo>
                      <a:pt x="177" y="182"/>
                      <a:pt x="142" y="193"/>
                      <a:pt x="112" y="193"/>
                    </a:cubicBezTo>
                    <a:cubicBezTo>
                      <a:pt x="46" y="193"/>
                      <a:pt x="0" y="153"/>
                      <a:pt x="0" y="96"/>
                    </a:cubicBezTo>
                    <a:cubicBezTo>
                      <a:pt x="0" y="39"/>
                      <a:pt x="46" y="0"/>
                      <a:pt x="113" y="0"/>
                    </a:cubicBezTo>
                    <a:cubicBezTo>
                      <a:pt x="141" y="0"/>
                      <a:pt x="169" y="6"/>
                      <a:pt x="187" y="15"/>
                    </a:cubicBezTo>
                    <a:lnTo>
                      <a:pt x="187" y="56"/>
                    </a:lnTo>
                    <a:close/>
                  </a:path>
                </a:pathLst>
              </a:custGeom>
              <a:grpFill/>
              <a:ln>
                <a:noFill/>
              </a:ln>
            </p:spPr>
            <p:txBody>
              <a:bodyPr vert="horz" wrap="square" lIns="91440" tIns="45720" rIns="91440" bIns="45720" numCol="1" anchor="t" anchorCtr="0" compatLnSpc="1">
                <a:prstTxWarp prst="textNoShape">
                  <a:avLst/>
                </a:prstTxWarp>
              </a:bodyPr>
              <a:lstStyle/>
              <a:p>
                <a:endParaRPr lang="es-ES"/>
              </a:p>
            </p:txBody>
          </p:sp>
          <p:sp>
            <p:nvSpPr>
              <p:cNvPr id="105" name="Freeform 48">
                <a:extLst>
                  <a:ext uri="{FF2B5EF4-FFF2-40B4-BE49-F238E27FC236}">
                    <a16:creationId xmlns:a16="http://schemas.microsoft.com/office/drawing/2014/main" id="{C1F9BCE1-8BC5-4938-94E5-F2AD0946A215}"/>
                  </a:ext>
                </a:extLst>
              </p:cNvPr>
              <p:cNvSpPr>
                <a:spLocks noEditPoints="1"/>
              </p:cNvSpPr>
              <p:nvPr/>
            </p:nvSpPr>
            <p:spPr bwMode="auto">
              <a:xfrm>
                <a:off x="6401353" y="897966"/>
                <a:ext cx="291348" cy="333180"/>
              </a:xfrm>
              <a:custGeom>
                <a:avLst/>
                <a:gdLst>
                  <a:gd name="T0" fmla="*/ 84 w 165"/>
                  <a:gd name="T1" fmla="*/ 0 h 188"/>
                  <a:gd name="T2" fmla="*/ 146 w 165"/>
                  <a:gd name="T3" fmla="*/ 54 h 188"/>
                  <a:gd name="T4" fmla="*/ 113 w 165"/>
                  <a:gd name="T5" fmla="*/ 100 h 188"/>
                  <a:gd name="T6" fmla="*/ 165 w 165"/>
                  <a:gd name="T7" fmla="*/ 188 h 188"/>
                  <a:gd name="T8" fmla="*/ 113 w 165"/>
                  <a:gd name="T9" fmla="*/ 188 h 188"/>
                  <a:gd name="T10" fmla="*/ 60 w 165"/>
                  <a:gd name="T11" fmla="*/ 112 h 188"/>
                  <a:gd name="T12" fmla="*/ 47 w 165"/>
                  <a:gd name="T13" fmla="*/ 112 h 188"/>
                  <a:gd name="T14" fmla="*/ 47 w 165"/>
                  <a:gd name="T15" fmla="*/ 188 h 188"/>
                  <a:gd name="T16" fmla="*/ 0 w 165"/>
                  <a:gd name="T17" fmla="*/ 188 h 188"/>
                  <a:gd name="T18" fmla="*/ 0 w 165"/>
                  <a:gd name="T19" fmla="*/ 0 h 188"/>
                  <a:gd name="T20" fmla="*/ 84 w 165"/>
                  <a:gd name="T21" fmla="*/ 0 h 188"/>
                  <a:gd name="T22" fmla="*/ 47 w 165"/>
                  <a:gd name="T23" fmla="*/ 77 h 188"/>
                  <a:gd name="T24" fmla="*/ 72 w 165"/>
                  <a:gd name="T25" fmla="*/ 77 h 188"/>
                  <a:gd name="T26" fmla="*/ 97 w 165"/>
                  <a:gd name="T27" fmla="*/ 56 h 188"/>
                  <a:gd name="T28" fmla="*/ 71 w 165"/>
                  <a:gd name="T29" fmla="*/ 35 h 188"/>
                  <a:gd name="T30" fmla="*/ 47 w 165"/>
                  <a:gd name="T31" fmla="*/ 35 h 188"/>
                  <a:gd name="T32" fmla="*/ 47 w 165"/>
                  <a:gd name="T33" fmla="*/ 7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88">
                    <a:moveTo>
                      <a:pt x="84" y="0"/>
                    </a:moveTo>
                    <a:cubicBezTo>
                      <a:pt x="123" y="0"/>
                      <a:pt x="146" y="26"/>
                      <a:pt x="146" y="54"/>
                    </a:cubicBezTo>
                    <a:cubicBezTo>
                      <a:pt x="146" y="75"/>
                      <a:pt x="135" y="90"/>
                      <a:pt x="113" y="100"/>
                    </a:cubicBezTo>
                    <a:cubicBezTo>
                      <a:pt x="133" y="110"/>
                      <a:pt x="138" y="133"/>
                      <a:pt x="165" y="188"/>
                    </a:cubicBezTo>
                    <a:cubicBezTo>
                      <a:pt x="113" y="188"/>
                      <a:pt x="113" y="188"/>
                      <a:pt x="113" y="188"/>
                    </a:cubicBezTo>
                    <a:cubicBezTo>
                      <a:pt x="93" y="148"/>
                      <a:pt x="86" y="112"/>
                      <a:pt x="60" y="112"/>
                    </a:cubicBezTo>
                    <a:cubicBezTo>
                      <a:pt x="47" y="112"/>
                      <a:pt x="47" y="112"/>
                      <a:pt x="47" y="112"/>
                    </a:cubicBezTo>
                    <a:cubicBezTo>
                      <a:pt x="47" y="188"/>
                      <a:pt x="47" y="188"/>
                      <a:pt x="47" y="188"/>
                    </a:cubicBezTo>
                    <a:cubicBezTo>
                      <a:pt x="0" y="188"/>
                      <a:pt x="0" y="188"/>
                      <a:pt x="0" y="188"/>
                    </a:cubicBezTo>
                    <a:cubicBezTo>
                      <a:pt x="0" y="0"/>
                      <a:pt x="0" y="0"/>
                      <a:pt x="0" y="0"/>
                    </a:cubicBezTo>
                    <a:lnTo>
                      <a:pt x="84" y="0"/>
                    </a:lnTo>
                    <a:close/>
                    <a:moveTo>
                      <a:pt x="47" y="77"/>
                    </a:moveTo>
                    <a:cubicBezTo>
                      <a:pt x="72" y="77"/>
                      <a:pt x="72" y="77"/>
                      <a:pt x="72" y="77"/>
                    </a:cubicBezTo>
                    <a:cubicBezTo>
                      <a:pt x="85" y="77"/>
                      <a:pt x="97" y="72"/>
                      <a:pt x="97" y="56"/>
                    </a:cubicBezTo>
                    <a:cubicBezTo>
                      <a:pt x="97" y="42"/>
                      <a:pt x="88" y="35"/>
                      <a:pt x="71" y="35"/>
                    </a:cubicBezTo>
                    <a:cubicBezTo>
                      <a:pt x="47" y="35"/>
                      <a:pt x="47" y="35"/>
                      <a:pt x="47" y="35"/>
                    </a:cubicBezTo>
                    <a:lnTo>
                      <a:pt x="47" y="77"/>
                    </a:lnTo>
                    <a:close/>
                  </a:path>
                </a:pathLst>
              </a:custGeom>
              <a:grpFill/>
              <a:ln>
                <a:noFill/>
              </a:ln>
            </p:spPr>
            <p:txBody>
              <a:bodyPr vert="horz" wrap="square" lIns="91440" tIns="45720" rIns="91440" bIns="45720" numCol="1" anchor="t" anchorCtr="0" compatLnSpc="1">
                <a:prstTxWarp prst="textNoShape">
                  <a:avLst/>
                </a:prstTxWarp>
              </a:bodyPr>
              <a:lstStyle/>
              <a:p>
                <a:endParaRPr lang="es-ES"/>
              </a:p>
            </p:txBody>
          </p:sp>
          <p:sp>
            <p:nvSpPr>
              <p:cNvPr id="106" name="Freeform 49">
                <a:extLst>
                  <a:ext uri="{FF2B5EF4-FFF2-40B4-BE49-F238E27FC236}">
                    <a16:creationId xmlns:a16="http://schemas.microsoft.com/office/drawing/2014/main" id="{175CC740-1735-4770-8AB8-D02D02B3EB49}"/>
                  </a:ext>
                </a:extLst>
              </p:cNvPr>
              <p:cNvSpPr>
                <a:spLocks/>
              </p:cNvSpPr>
              <p:nvPr/>
            </p:nvSpPr>
            <p:spPr bwMode="auto">
              <a:xfrm>
                <a:off x="6738270" y="897966"/>
                <a:ext cx="332434" cy="338410"/>
              </a:xfrm>
              <a:custGeom>
                <a:avLst/>
                <a:gdLst>
                  <a:gd name="T0" fmla="*/ 188 w 188"/>
                  <a:gd name="T1" fmla="*/ 0 h 191"/>
                  <a:gd name="T2" fmla="*/ 188 w 188"/>
                  <a:gd name="T3" fmla="*/ 107 h 191"/>
                  <a:gd name="T4" fmla="*/ 94 w 188"/>
                  <a:gd name="T5" fmla="*/ 191 h 191"/>
                  <a:gd name="T6" fmla="*/ 0 w 188"/>
                  <a:gd name="T7" fmla="*/ 107 h 191"/>
                  <a:gd name="T8" fmla="*/ 0 w 188"/>
                  <a:gd name="T9" fmla="*/ 0 h 191"/>
                  <a:gd name="T10" fmla="*/ 46 w 188"/>
                  <a:gd name="T11" fmla="*/ 0 h 191"/>
                  <a:gd name="T12" fmla="*/ 46 w 188"/>
                  <a:gd name="T13" fmla="*/ 108 h 191"/>
                  <a:gd name="T14" fmla="*/ 93 w 188"/>
                  <a:gd name="T15" fmla="*/ 152 h 191"/>
                  <a:gd name="T16" fmla="*/ 141 w 188"/>
                  <a:gd name="T17" fmla="*/ 105 h 191"/>
                  <a:gd name="T18" fmla="*/ 141 w 188"/>
                  <a:gd name="T19" fmla="*/ 0 h 191"/>
                  <a:gd name="T20" fmla="*/ 188 w 188"/>
                  <a:gd name="T2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191">
                    <a:moveTo>
                      <a:pt x="188" y="0"/>
                    </a:moveTo>
                    <a:cubicBezTo>
                      <a:pt x="188" y="107"/>
                      <a:pt x="188" y="107"/>
                      <a:pt x="188" y="107"/>
                    </a:cubicBezTo>
                    <a:cubicBezTo>
                      <a:pt x="188" y="169"/>
                      <a:pt x="145" y="191"/>
                      <a:pt x="94" y="191"/>
                    </a:cubicBezTo>
                    <a:cubicBezTo>
                      <a:pt x="39" y="191"/>
                      <a:pt x="0" y="165"/>
                      <a:pt x="0" y="107"/>
                    </a:cubicBezTo>
                    <a:cubicBezTo>
                      <a:pt x="0" y="0"/>
                      <a:pt x="0" y="0"/>
                      <a:pt x="0" y="0"/>
                    </a:cubicBezTo>
                    <a:cubicBezTo>
                      <a:pt x="46" y="0"/>
                      <a:pt x="46" y="0"/>
                      <a:pt x="46" y="0"/>
                    </a:cubicBezTo>
                    <a:cubicBezTo>
                      <a:pt x="46" y="108"/>
                      <a:pt x="46" y="108"/>
                      <a:pt x="46" y="108"/>
                    </a:cubicBezTo>
                    <a:cubicBezTo>
                      <a:pt x="46" y="135"/>
                      <a:pt x="66" y="152"/>
                      <a:pt x="93" y="152"/>
                    </a:cubicBezTo>
                    <a:cubicBezTo>
                      <a:pt x="118" y="152"/>
                      <a:pt x="141" y="139"/>
                      <a:pt x="141" y="105"/>
                    </a:cubicBezTo>
                    <a:cubicBezTo>
                      <a:pt x="141" y="0"/>
                      <a:pt x="141" y="0"/>
                      <a:pt x="141" y="0"/>
                    </a:cubicBezTo>
                    <a:lnTo>
                      <a:pt x="188" y="0"/>
                    </a:lnTo>
                    <a:close/>
                  </a:path>
                </a:pathLst>
              </a:custGeom>
              <a:grpFill/>
              <a:ln>
                <a:noFill/>
              </a:ln>
            </p:spPr>
            <p:txBody>
              <a:bodyPr vert="horz" wrap="square" lIns="91440" tIns="45720" rIns="91440" bIns="45720" numCol="1" anchor="t" anchorCtr="0" compatLnSpc="1">
                <a:prstTxWarp prst="textNoShape">
                  <a:avLst/>
                </a:prstTxWarp>
              </a:bodyPr>
              <a:lstStyle/>
              <a:p>
                <a:endParaRPr lang="es-ES"/>
              </a:p>
            </p:txBody>
          </p:sp>
          <p:sp>
            <p:nvSpPr>
              <p:cNvPr id="107" name="Freeform 50">
                <a:extLst>
                  <a:ext uri="{FF2B5EF4-FFF2-40B4-BE49-F238E27FC236}">
                    <a16:creationId xmlns:a16="http://schemas.microsoft.com/office/drawing/2014/main" id="{0D45705D-45FF-4A63-B1B6-3FDE50DE48F5}"/>
                  </a:ext>
                </a:extLst>
              </p:cNvPr>
              <p:cNvSpPr>
                <a:spLocks noEditPoints="1"/>
              </p:cNvSpPr>
              <p:nvPr/>
            </p:nvSpPr>
            <p:spPr bwMode="auto">
              <a:xfrm>
                <a:off x="7170061" y="897966"/>
                <a:ext cx="257731" cy="333180"/>
              </a:xfrm>
              <a:custGeom>
                <a:avLst/>
                <a:gdLst>
                  <a:gd name="T0" fmla="*/ 84 w 146"/>
                  <a:gd name="T1" fmla="*/ 0 h 188"/>
                  <a:gd name="T2" fmla="*/ 146 w 146"/>
                  <a:gd name="T3" fmla="*/ 56 h 188"/>
                  <a:gd name="T4" fmla="*/ 84 w 146"/>
                  <a:gd name="T5" fmla="*/ 113 h 188"/>
                  <a:gd name="T6" fmla="*/ 47 w 146"/>
                  <a:gd name="T7" fmla="*/ 113 h 188"/>
                  <a:gd name="T8" fmla="*/ 47 w 146"/>
                  <a:gd name="T9" fmla="*/ 188 h 188"/>
                  <a:gd name="T10" fmla="*/ 0 w 146"/>
                  <a:gd name="T11" fmla="*/ 188 h 188"/>
                  <a:gd name="T12" fmla="*/ 0 w 146"/>
                  <a:gd name="T13" fmla="*/ 0 h 188"/>
                  <a:gd name="T14" fmla="*/ 84 w 146"/>
                  <a:gd name="T15" fmla="*/ 0 h 188"/>
                  <a:gd name="T16" fmla="*/ 47 w 146"/>
                  <a:gd name="T17" fmla="*/ 78 h 188"/>
                  <a:gd name="T18" fmla="*/ 69 w 146"/>
                  <a:gd name="T19" fmla="*/ 78 h 188"/>
                  <a:gd name="T20" fmla="*/ 98 w 146"/>
                  <a:gd name="T21" fmla="*/ 56 h 188"/>
                  <a:gd name="T22" fmla="*/ 63 w 146"/>
                  <a:gd name="T23" fmla="*/ 35 h 188"/>
                  <a:gd name="T24" fmla="*/ 47 w 146"/>
                  <a:gd name="T25" fmla="*/ 35 h 188"/>
                  <a:gd name="T26" fmla="*/ 47 w 146"/>
                  <a:gd name="T27" fmla="*/ 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88">
                    <a:moveTo>
                      <a:pt x="84" y="0"/>
                    </a:moveTo>
                    <a:cubicBezTo>
                      <a:pt x="127" y="0"/>
                      <a:pt x="146" y="30"/>
                      <a:pt x="146" y="56"/>
                    </a:cubicBezTo>
                    <a:cubicBezTo>
                      <a:pt x="146" y="82"/>
                      <a:pt x="127" y="113"/>
                      <a:pt x="84" y="113"/>
                    </a:cubicBezTo>
                    <a:cubicBezTo>
                      <a:pt x="47" y="113"/>
                      <a:pt x="47" y="113"/>
                      <a:pt x="47" y="113"/>
                    </a:cubicBezTo>
                    <a:cubicBezTo>
                      <a:pt x="47" y="188"/>
                      <a:pt x="47" y="188"/>
                      <a:pt x="47" y="188"/>
                    </a:cubicBezTo>
                    <a:cubicBezTo>
                      <a:pt x="0" y="188"/>
                      <a:pt x="0" y="188"/>
                      <a:pt x="0" y="188"/>
                    </a:cubicBezTo>
                    <a:cubicBezTo>
                      <a:pt x="0" y="0"/>
                      <a:pt x="0" y="0"/>
                      <a:pt x="0" y="0"/>
                    </a:cubicBezTo>
                    <a:lnTo>
                      <a:pt x="84" y="0"/>
                    </a:lnTo>
                    <a:close/>
                    <a:moveTo>
                      <a:pt x="47" y="78"/>
                    </a:moveTo>
                    <a:cubicBezTo>
                      <a:pt x="69" y="78"/>
                      <a:pt x="69" y="78"/>
                      <a:pt x="69" y="78"/>
                    </a:cubicBezTo>
                    <a:cubicBezTo>
                      <a:pt x="90" y="78"/>
                      <a:pt x="98" y="70"/>
                      <a:pt x="98" y="56"/>
                    </a:cubicBezTo>
                    <a:cubicBezTo>
                      <a:pt x="98" y="40"/>
                      <a:pt x="89" y="35"/>
                      <a:pt x="63" y="35"/>
                    </a:cubicBezTo>
                    <a:cubicBezTo>
                      <a:pt x="47" y="35"/>
                      <a:pt x="47" y="35"/>
                      <a:pt x="47" y="35"/>
                    </a:cubicBezTo>
                    <a:lnTo>
                      <a:pt x="47" y="78"/>
                    </a:lnTo>
                    <a:close/>
                  </a:path>
                </a:pathLst>
              </a:custGeom>
              <a:grpFill/>
              <a:ln>
                <a:noFill/>
              </a:ln>
            </p:spPr>
            <p:txBody>
              <a:bodyPr vert="horz" wrap="square" lIns="91440" tIns="45720" rIns="91440" bIns="45720" numCol="1" anchor="t" anchorCtr="0" compatLnSpc="1">
                <a:prstTxWarp prst="textNoShape">
                  <a:avLst/>
                </a:prstTxWarp>
              </a:bodyPr>
              <a:lstStyle/>
              <a:p>
                <a:endParaRPr lang="es-ES"/>
              </a:p>
            </p:txBody>
          </p:sp>
          <p:sp>
            <p:nvSpPr>
              <p:cNvPr id="108" name="Freeform 51">
                <a:extLst>
                  <a:ext uri="{FF2B5EF4-FFF2-40B4-BE49-F238E27FC236}">
                    <a16:creationId xmlns:a16="http://schemas.microsoft.com/office/drawing/2014/main" id="{C8F9BFC3-7C49-4894-9435-744465262EB9}"/>
                  </a:ext>
                </a:extLst>
              </p:cNvPr>
              <p:cNvSpPr>
                <a:spLocks noEditPoints="1"/>
              </p:cNvSpPr>
              <p:nvPr/>
            </p:nvSpPr>
            <p:spPr bwMode="auto">
              <a:xfrm>
                <a:off x="7496518" y="894228"/>
                <a:ext cx="380245" cy="342148"/>
              </a:xfrm>
              <a:custGeom>
                <a:avLst/>
                <a:gdLst>
                  <a:gd name="T0" fmla="*/ 108 w 215"/>
                  <a:gd name="T1" fmla="*/ 193 h 193"/>
                  <a:gd name="T2" fmla="*/ 0 w 215"/>
                  <a:gd name="T3" fmla="*/ 96 h 193"/>
                  <a:gd name="T4" fmla="*/ 108 w 215"/>
                  <a:gd name="T5" fmla="*/ 0 h 193"/>
                  <a:gd name="T6" fmla="*/ 215 w 215"/>
                  <a:gd name="T7" fmla="*/ 96 h 193"/>
                  <a:gd name="T8" fmla="*/ 108 w 215"/>
                  <a:gd name="T9" fmla="*/ 193 h 193"/>
                  <a:gd name="T10" fmla="*/ 108 w 215"/>
                  <a:gd name="T11" fmla="*/ 39 h 193"/>
                  <a:gd name="T12" fmla="*/ 48 w 215"/>
                  <a:gd name="T13" fmla="*/ 96 h 193"/>
                  <a:gd name="T14" fmla="*/ 108 w 215"/>
                  <a:gd name="T15" fmla="*/ 154 h 193"/>
                  <a:gd name="T16" fmla="*/ 167 w 215"/>
                  <a:gd name="T17" fmla="*/ 96 h 193"/>
                  <a:gd name="T18" fmla="*/ 108 w 215"/>
                  <a:gd name="T19" fmla="*/ 3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193">
                    <a:moveTo>
                      <a:pt x="108" y="193"/>
                    </a:moveTo>
                    <a:cubicBezTo>
                      <a:pt x="39" y="193"/>
                      <a:pt x="0" y="144"/>
                      <a:pt x="0" y="96"/>
                    </a:cubicBezTo>
                    <a:cubicBezTo>
                      <a:pt x="0" y="51"/>
                      <a:pt x="37" y="0"/>
                      <a:pt x="108" y="0"/>
                    </a:cubicBezTo>
                    <a:cubicBezTo>
                      <a:pt x="179" y="0"/>
                      <a:pt x="215" y="51"/>
                      <a:pt x="215" y="96"/>
                    </a:cubicBezTo>
                    <a:cubicBezTo>
                      <a:pt x="215" y="144"/>
                      <a:pt x="175" y="193"/>
                      <a:pt x="108" y="193"/>
                    </a:cubicBezTo>
                    <a:close/>
                    <a:moveTo>
                      <a:pt x="108" y="39"/>
                    </a:moveTo>
                    <a:cubicBezTo>
                      <a:pt x="72" y="39"/>
                      <a:pt x="48" y="62"/>
                      <a:pt x="48" y="96"/>
                    </a:cubicBezTo>
                    <a:cubicBezTo>
                      <a:pt x="48" y="131"/>
                      <a:pt x="72" y="154"/>
                      <a:pt x="108" y="154"/>
                    </a:cubicBezTo>
                    <a:cubicBezTo>
                      <a:pt x="143" y="154"/>
                      <a:pt x="167" y="131"/>
                      <a:pt x="167" y="96"/>
                    </a:cubicBezTo>
                    <a:cubicBezTo>
                      <a:pt x="167" y="62"/>
                      <a:pt x="143" y="39"/>
                      <a:pt x="108"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es-ES"/>
              </a:p>
            </p:txBody>
          </p:sp>
          <p:sp>
            <p:nvSpPr>
              <p:cNvPr id="109" name="Freeform 64">
                <a:extLst>
                  <a:ext uri="{FF2B5EF4-FFF2-40B4-BE49-F238E27FC236}">
                    <a16:creationId xmlns:a16="http://schemas.microsoft.com/office/drawing/2014/main" id="{A81C298D-4829-4EA8-8102-364F8AF7141A}"/>
                  </a:ext>
                </a:extLst>
              </p:cNvPr>
              <p:cNvSpPr>
                <a:spLocks noEditPoints="1"/>
              </p:cNvSpPr>
              <p:nvPr/>
            </p:nvSpPr>
            <p:spPr bwMode="auto">
              <a:xfrm>
                <a:off x="8002266" y="748556"/>
                <a:ext cx="688775" cy="739572"/>
              </a:xfrm>
              <a:custGeom>
                <a:avLst/>
                <a:gdLst>
                  <a:gd name="T0" fmla="*/ 291 w 390"/>
                  <a:gd name="T1" fmla="*/ 102 h 417"/>
                  <a:gd name="T2" fmla="*/ 239 w 390"/>
                  <a:gd name="T3" fmla="*/ 103 h 417"/>
                  <a:gd name="T4" fmla="*/ 110 w 390"/>
                  <a:gd name="T5" fmla="*/ 39 h 417"/>
                  <a:gd name="T6" fmla="*/ 72 w 390"/>
                  <a:gd name="T7" fmla="*/ 23 h 417"/>
                  <a:gd name="T8" fmla="*/ 118 w 390"/>
                  <a:gd name="T9" fmla="*/ 23 h 417"/>
                  <a:gd name="T10" fmla="*/ 221 w 390"/>
                  <a:gd name="T11" fmla="*/ 66 h 417"/>
                  <a:gd name="T12" fmla="*/ 262 w 390"/>
                  <a:gd name="T13" fmla="*/ 79 h 417"/>
                  <a:gd name="T14" fmla="*/ 367 w 390"/>
                  <a:gd name="T15" fmla="*/ 84 h 417"/>
                  <a:gd name="T16" fmla="*/ 367 w 390"/>
                  <a:gd name="T17" fmla="*/ 130 h 417"/>
                  <a:gd name="T18" fmla="*/ 331 w 390"/>
                  <a:gd name="T19" fmla="*/ 110 h 417"/>
                  <a:gd name="T20" fmla="*/ 309 w 390"/>
                  <a:gd name="T21" fmla="*/ 139 h 417"/>
                  <a:gd name="T22" fmla="*/ 221 w 390"/>
                  <a:gd name="T23" fmla="*/ 132 h 417"/>
                  <a:gd name="T24" fmla="*/ 178 w 390"/>
                  <a:gd name="T25" fmla="*/ 147 h 417"/>
                  <a:gd name="T26" fmla="*/ 42 w 390"/>
                  <a:gd name="T27" fmla="*/ 118 h 417"/>
                  <a:gd name="T28" fmla="*/ 0 w 390"/>
                  <a:gd name="T29" fmla="*/ 106 h 417"/>
                  <a:gd name="T30" fmla="*/ 45 w 390"/>
                  <a:gd name="T31" fmla="*/ 102 h 417"/>
                  <a:gd name="T32" fmla="*/ 178 w 390"/>
                  <a:gd name="T33" fmla="*/ 102 h 417"/>
                  <a:gd name="T34" fmla="*/ 286 w 390"/>
                  <a:gd name="T35" fmla="*/ 112 h 417"/>
                  <a:gd name="T36" fmla="*/ 69 w 390"/>
                  <a:gd name="T37" fmla="*/ 215 h 417"/>
                  <a:gd name="T38" fmla="*/ 182 w 390"/>
                  <a:gd name="T39" fmla="*/ 205 h 417"/>
                  <a:gd name="T40" fmla="*/ 223 w 390"/>
                  <a:gd name="T41" fmla="*/ 196 h 417"/>
                  <a:gd name="T42" fmla="*/ 305 w 390"/>
                  <a:gd name="T43" fmla="*/ 170 h 417"/>
                  <a:gd name="T44" fmla="*/ 238 w 390"/>
                  <a:gd name="T45" fmla="*/ 184 h 417"/>
                  <a:gd name="T46" fmla="*/ 122 w 390"/>
                  <a:gd name="T47" fmla="*/ 171 h 417"/>
                  <a:gd name="T48" fmla="*/ 78 w 390"/>
                  <a:gd name="T49" fmla="*/ 163 h 417"/>
                  <a:gd name="T50" fmla="*/ 121 w 390"/>
                  <a:gd name="T51" fmla="*/ 155 h 417"/>
                  <a:gd name="T52" fmla="*/ 238 w 390"/>
                  <a:gd name="T53" fmla="*/ 139 h 417"/>
                  <a:gd name="T54" fmla="*/ 338 w 390"/>
                  <a:gd name="T55" fmla="*/ 155 h 417"/>
                  <a:gd name="T56" fmla="*/ 382 w 390"/>
                  <a:gd name="T57" fmla="*/ 163 h 417"/>
                  <a:gd name="T58" fmla="*/ 346 w 390"/>
                  <a:gd name="T59" fmla="*/ 181 h 417"/>
                  <a:gd name="T60" fmla="*/ 323 w 390"/>
                  <a:gd name="T61" fmla="*/ 206 h 417"/>
                  <a:gd name="T62" fmla="*/ 227 w 390"/>
                  <a:gd name="T63" fmla="*/ 212 h 417"/>
                  <a:gd name="T64" fmla="*/ 185 w 390"/>
                  <a:gd name="T65" fmla="*/ 221 h 417"/>
                  <a:gd name="T66" fmla="*/ 69 w 390"/>
                  <a:gd name="T67" fmla="*/ 261 h 417"/>
                  <a:gd name="T68" fmla="*/ 196 w 390"/>
                  <a:gd name="T69" fmla="*/ 307 h 417"/>
                  <a:gd name="T70" fmla="*/ 233 w 390"/>
                  <a:gd name="T71" fmla="*/ 289 h 417"/>
                  <a:gd name="T72" fmla="*/ 309 w 390"/>
                  <a:gd name="T73" fmla="*/ 250 h 417"/>
                  <a:gd name="T74" fmla="*/ 282 w 390"/>
                  <a:gd name="T75" fmla="*/ 245 h 417"/>
                  <a:gd name="T76" fmla="*/ 238 w 390"/>
                  <a:gd name="T77" fmla="*/ 271 h 417"/>
                  <a:gd name="T78" fmla="*/ 123 w 390"/>
                  <a:gd name="T79" fmla="*/ 302 h 417"/>
                  <a:gd name="T80" fmla="*/ 100 w 390"/>
                  <a:gd name="T81" fmla="*/ 327 h 417"/>
                  <a:gd name="T82" fmla="*/ 100 w 390"/>
                  <a:gd name="T83" fmla="*/ 282 h 417"/>
                  <a:gd name="T84" fmla="*/ 215 w 390"/>
                  <a:gd name="T85" fmla="*/ 247 h 417"/>
                  <a:gd name="T86" fmla="*/ 256 w 390"/>
                  <a:gd name="T87" fmla="*/ 235 h 417"/>
                  <a:gd name="T88" fmla="*/ 359 w 390"/>
                  <a:gd name="T89" fmla="*/ 201 h 417"/>
                  <a:gd name="T90" fmla="*/ 359 w 390"/>
                  <a:gd name="T91" fmla="*/ 246 h 417"/>
                  <a:gd name="T92" fmla="*/ 354 w 390"/>
                  <a:gd name="T93" fmla="*/ 250 h 417"/>
                  <a:gd name="T94" fmla="*/ 315 w 390"/>
                  <a:gd name="T95" fmla="*/ 266 h 417"/>
                  <a:gd name="T96" fmla="*/ 242 w 390"/>
                  <a:gd name="T97" fmla="*/ 303 h 417"/>
                  <a:gd name="T98" fmla="*/ 219 w 390"/>
                  <a:gd name="T99" fmla="*/ 330 h 417"/>
                  <a:gd name="T100" fmla="*/ 123 w 390"/>
                  <a:gd name="T101" fmla="*/ 386 h 417"/>
                  <a:gd name="T102" fmla="*/ 102 w 390"/>
                  <a:gd name="T103" fmla="*/ 417 h 417"/>
                  <a:gd name="T104" fmla="*/ 102 w 390"/>
                  <a:gd name="T105" fmla="*/ 372 h 417"/>
                  <a:gd name="T106" fmla="*/ 197 w 390"/>
                  <a:gd name="T107" fmla="*/ 31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0" h="417">
                    <a:moveTo>
                      <a:pt x="286" y="112"/>
                    </a:moveTo>
                    <a:cubicBezTo>
                      <a:pt x="287" y="108"/>
                      <a:pt x="289" y="105"/>
                      <a:pt x="291" y="102"/>
                    </a:cubicBezTo>
                    <a:cubicBezTo>
                      <a:pt x="281" y="100"/>
                      <a:pt x="269" y="97"/>
                      <a:pt x="257" y="94"/>
                    </a:cubicBezTo>
                    <a:cubicBezTo>
                      <a:pt x="253" y="99"/>
                      <a:pt x="247" y="103"/>
                      <a:pt x="239" y="103"/>
                    </a:cubicBezTo>
                    <a:cubicBezTo>
                      <a:pt x="227" y="103"/>
                      <a:pt x="217" y="94"/>
                      <a:pt x="217" y="82"/>
                    </a:cubicBezTo>
                    <a:cubicBezTo>
                      <a:pt x="184" y="71"/>
                      <a:pt x="148" y="57"/>
                      <a:pt x="110" y="39"/>
                    </a:cubicBezTo>
                    <a:cubicBezTo>
                      <a:pt x="106" y="43"/>
                      <a:pt x="101" y="46"/>
                      <a:pt x="95" y="46"/>
                    </a:cubicBezTo>
                    <a:cubicBezTo>
                      <a:pt x="82" y="46"/>
                      <a:pt x="72" y="35"/>
                      <a:pt x="72" y="23"/>
                    </a:cubicBezTo>
                    <a:cubicBezTo>
                      <a:pt x="72" y="10"/>
                      <a:pt x="82" y="0"/>
                      <a:pt x="95" y="0"/>
                    </a:cubicBezTo>
                    <a:cubicBezTo>
                      <a:pt x="107" y="0"/>
                      <a:pt x="118" y="10"/>
                      <a:pt x="118" y="23"/>
                    </a:cubicBezTo>
                    <a:cubicBezTo>
                      <a:pt x="118" y="24"/>
                      <a:pt x="118" y="24"/>
                      <a:pt x="117" y="25"/>
                    </a:cubicBezTo>
                    <a:cubicBezTo>
                      <a:pt x="149" y="40"/>
                      <a:pt x="184" y="54"/>
                      <a:pt x="221" y="66"/>
                    </a:cubicBezTo>
                    <a:cubicBezTo>
                      <a:pt x="225" y="61"/>
                      <a:pt x="232" y="58"/>
                      <a:pt x="239" y="58"/>
                    </a:cubicBezTo>
                    <a:cubicBezTo>
                      <a:pt x="251" y="58"/>
                      <a:pt x="261" y="67"/>
                      <a:pt x="262" y="79"/>
                    </a:cubicBezTo>
                    <a:cubicBezTo>
                      <a:pt x="291" y="87"/>
                      <a:pt x="320" y="93"/>
                      <a:pt x="347" y="97"/>
                    </a:cubicBezTo>
                    <a:cubicBezTo>
                      <a:pt x="351" y="89"/>
                      <a:pt x="359" y="84"/>
                      <a:pt x="367" y="84"/>
                    </a:cubicBezTo>
                    <a:cubicBezTo>
                      <a:pt x="380" y="84"/>
                      <a:pt x="390" y="94"/>
                      <a:pt x="390" y="107"/>
                    </a:cubicBezTo>
                    <a:cubicBezTo>
                      <a:pt x="390" y="120"/>
                      <a:pt x="380" y="130"/>
                      <a:pt x="367" y="130"/>
                    </a:cubicBezTo>
                    <a:cubicBezTo>
                      <a:pt x="357" y="130"/>
                      <a:pt x="348" y="122"/>
                      <a:pt x="345" y="112"/>
                    </a:cubicBezTo>
                    <a:cubicBezTo>
                      <a:pt x="341" y="112"/>
                      <a:pt x="336" y="111"/>
                      <a:pt x="331" y="110"/>
                    </a:cubicBezTo>
                    <a:cubicBezTo>
                      <a:pt x="331" y="112"/>
                      <a:pt x="331" y="114"/>
                      <a:pt x="331" y="116"/>
                    </a:cubicBezTo>
                    <a:cubicBezTo>
                      <a:pt x="331" y="129"/>
                      <a:pt x="321" y="139"/>
                      <a:pt x="309" y="139"/>
                    </a:cubicBezTo>
                    <a:cubicBezTo>
                      <a:pt x="300" y="139"/>
                      <a:pt x="293" y="134"/>
                      <a:pt x="289" y="127"/>
                    </a:cubicBezTo>
                    <a:cubicBezTo>
                      <a:pt x="273" y="129"/>
                      <a:pt x="250" y="131"/>
                      <a:pt x="221" y="132"/>
                    </a:cubicBezTo>
                    <a:cubicBezTo>
                      <a:pt x="214" y="132"/>
                      <a:pt x="207" y="132"/>
                      <a:pt x="199" y="132"/>
                    </a:cubicBezTo>
                    <a:cubicBezTo>
                      <a:pt x="196" y="141"/>
                      <a:pt x="187" y="147"/>
                      <a:pt x="178" y="147"/>
                    </a:cubicBezTo>
                    <a:cubicBezTo>
                      <a:pt x="168" y="147"/>
                      <a:pt x="159" y="141"/>
                      <a:pt x="156" y="132"/>
                    </a:cubicBezTo>
                    <a:cubicBezTo>
                      <a:pt x="121" y="130"/>
                      <a:pt x="82" y="126"/>
                      <a:pt x="42" y="118"/>
                    </a:cubicBezTo>
                    <a:cubicBezTo>
                      <a:pt x="38" y="124"/>
                      <a:pt x="31" y="128"/>
                      <a:pt x="23" y="128"/>
                    </a:cubicBezTo>
                    <a:cubicBezTo>
                      <a:pt x="10" y="128"/>
                      <a:pt x="0" y="118"/>
                      <a:pt x="0" y="106"/>
                    </a:cubicBezTo>
                    <a:cubicBezTo>
                      <a:pt x="0" y="93"/>
                      <a:pt x="10" y="83"/>
                      <a:pt x="23" y="83"/>
                    </a:cubicBezTo>
                    <a:cubicBezTo>
                      <a:pt x="34" y="83"/>
                      <a:pt x="44" y="91"/>
                      <a:pt x="45" y="102"/>
                    </a:cubicBezTo>
                    <a:cubicBezTo>
                      <a:pt x="80" y="109"/>
                      <a:pt x="118" y="114"/>
                      <a:pt x="157" y="116"/>
                    </a:cubicBezTo>
                    <a:cubicBezTo>
                      <a:pt x="160" y="107"/>
                      <a:pt x="168" y="102"/>
                      <a:pt x="178" y="102"/>
                    </a:cubicBezTo>
                    <a:cubicBezTo>
                      <a:pt x="188" y="102"/>
                      <a:pt x="196" y="108"/>
                      <a:pt x="199" y="117"/>
                    </a:cubicBezTo>
                    <a:cubicBezTo>
                      <a:pt x="229" y="117"/>
                      <a:pt x="259" y="115"/>
                      <a:pt x="286" y="112"/>
                    </a:cubicBezTo>
                    <a:close/>
                    <a:moveTo>
                      <a:pt x="47" y="238"/>
                    </a:moveTo>
                    <a:cubicBezTo>
                      <a:pt x="47" y="225"/>
                      <a:pt x="57" y="215"/>
                      <a:pt x="69" y="215"/>
                    </a:cubicBezTo>
                    <a:cubicBezTo>
                      <a:pt x="77" y="215"/>
                      <a:pt x="84" y="219"/>
                      <a:pt x="89" y="226"/>
                    </a:cubicBezTo>
                    <a:cubicBezTo>
                      <a:pt x="182" y="205"/>
                      <a:pt x="182" y="205"/>
                      <a:pt x="182" y="205"/>
                    </a:cubicBezTo>
                    <a:cubicBezTo>
                      <a:pt x="184" y="194"/>
                      <a:pt x="193" y="186"/>
                      <a:pt x="204" y="186"/>
                    </a:cubicBezTo>
                    <a:cubicBezTo>
                      <a:pt x="212" y="186"/>
                      <a:pt x="219" y="190"/>
                      <a:pt x="223" y="196"/>
                    </a:cubicBezTo>
                    <a:cubicBezTo>
                      <a:pt x="301" y="179"/>
                      <a:pt x="301" y="179"/>
                      <a:pt x="301" y="179"/>
                    </a:cubicBezTo>
                    <a:cubicBezTo>
                      <a:pt x="302" y="176"/>
                      <a:pt x="303" y="173"/>
                      <a:pt x="305" y="170"/>
                    </a:cubicBezTo>
                    <a:cubicBezTo>
                      <a:pt x="289" y="170"/>
                      <a:pt x="274" y="170"/>
                      <a:pt x="259" y="170"/>
                    </a:cubicBezTo>
                    <a:cubicBezTo>
                      <a:pt x="256" y="178"/>
                      <a:pt x="248" y="184"/>
                      <a:pt x="238" y="184"/>
                    </a:cubicBezTo>
                    <a:cubicBezTo>
                      <a:pt x="228" y="184"/>
                      <a:pt x="220" y="178"/>
                      <a:pt x="217" y="170"/>
                    </a:cubicBezTo>
                    <a:cubicBezTo>
                      <a:pt x="176" y="170"/>
                      <a:pt x="142" y="170"/>
                      <a:pt x="122" y="171"/>
                    </a:cubicBezTo>
                    <a:cubicBezTo>
                      <a:pt x="119" y="180"/>
                      <a:pt x="110" y="186"/>
                      <a:pt x="100" y="186"/>
                    </a:cubicBezTo>
                    <a:cubicBezTo>
                      <a:pt x="88" y="186"/>
                      <a:pt x="78" y="176"/>
                      <a:pt x="78" y="163"/>
                    </a:cubicBezTo>
                    <a:cubicBezTo>
                      <a:pt x="78" y="151"/>
                      <a:pt x="88" y="140"/>
                      <a:pt x="100" y="140"/>
                    </a:cubicBezTo>
                    <a:cubicBezTo>
                      <a:pt x="110" y="140"/>
                      <a:pt x="118" y="146"/>
                      <a:pt x="121" y="155"/>
                    </a:cubicBezTo>
                    <a:cubicBezTo>
                      <a:pt x="142" y="154"/>
                      <a:pt x="176" y="154"/>
                      <a:pt x="217" y="154"/>
                    </a:cubicBezTo>
                    <a:cubicBezTo>
                      <a:pt x="220" y="145"/>
                      <a:pt x="228" y="139"/>
                      <a:pt x="238" y="139"/>
                    </a:cubicBezTo>
                    <a:cubicBezTo>
                      <a:pt x="248" y="139"/>
                      <a:pt x="256" y="145"/>
                      <a:pt x="259" y="154"/>
                    </a:cubicBezTo>
                    <a:cubicBezTo>
                      <a:pt x="285" y="154"/>
                      <a:pt x="312" y="154"/>
                      <a:pt x="338" y="155"/>
                    </a:cubicBezTo>
                    <a:cubicBezTo>
                      <a:pt x="342" y="146"/>
                      <a:pt x="350" y="140"/>
                      <a:pt x="359" y="140"/>
                    </a:cubicBezTo>
                    <a:cubicBezTo>
                      <a:pt x="372" y="140"/>
                      <a:pt x="382" y="151"/>
                      <a:pt x="382" y="163"/>
                    </a:cubicBezTo>
                    <a:cubicBezTo>
                      <a:pt x="382" y="176"/>
                      <a:pt x="372" y="186"/>
                      <a:pt x="359" y="186"/>
                    </a:cubicBezTo>
                    <a:cubicBezTo>
                      <a:pt x="354" y="186"/>
                      <a:pt x="350" y="184"/>
                      <a:pt x="346" y="181"/>
                    </a:cubicBezTo>
                    <a:cubicBezTo>
                      <a:pt x="346" y="182"/>
                      <a:pt x="346" y="183"/>
                      <a:pt x="346" y="183"/>
                    </a:cubicBezTo>
                    <a:cubicBezTo>
                      <a:pt x="346" y="196"/>
                      <a:pt x="336" y="206"/>
                      <a:pt x="323" y="206"/>
                    </a:cubicBezTo>
                    <a:cubicBezTo>
                      <a:pt x="315" y="206"/>
                      <a:pt x="308" y="201"/>
                      <a:pt x="304" y="195"/>
                    </a:cubicBezTo>
                    <a:cubicBezTo>
                      <a:pt x="227" y="212"/>
                      <a:pt x="227" y="212"/>
                      <a:pt x="227" y="212"/>
                    </a:cubicBezTo>
                    <a:cubicBezTo>
                      <a:pt x="225" y="223"/>
                      <a:pt x="216" y="231"/>
                      <a:pt x="204" y="231"/>
                    </a:cubicBezTo>
                    <a:cubicBezTo>
                      <a:pt x="196" y="231"/>
                      <a:pt x="189" y="227"/>
                      <a:pt x="185" y="221"/>
                    </a:cubicBezTo>
                    <a:cubicBezTo>
                      <a:pt x="92" y="241"/>
                      <a:pt x="92" y="241"/>
                      <a:pt x="92" y="241"/>
                    </a:cubicBezTo>
                    <a:cubicBezTo>
                      <a:pt x="90" y="252"/>
                      <a:pt x="81" y="261"/>
                      <a:pt x="69" y="261"/>
                    </a:cubicBezTo>
                    <a:cubicBezTo>
                      <a:pt x="57" y="261"/>
                      <a:pt x="47" y="250"/>
                      <a:pt x="47" y="238"/>
                    </a:cubicBezTo>
                    <a:close/>
                    <a:moveTo>
                      <a:pt x="196" y="307"/>
                    </a:moveTo>
                    <a:cubicBezTo>
                      <a:pt x="196" y="295"/>
                      <a:pt x="207" y="285"/>
                      <a:pt x="219" y="285"/>
                    </a:cubicBezTo>
                    <a:cubicBezTo>
                      <a:pt x="224" y="285"/>
                      <a:pt x="229" y="286"/>
                      <a:pt x="233" y="289"/>
                    </a:cubicBezTo>
                    <a:cubicBezTo>
                      <a:pt x="258" y="274"/>
                      <a:pt x="284" y="261"/>
                      <a:pt x="309" y="250"/>
                    </a:cubicBezTo>
                    <a:cubicBezTo>
                      <a:pt x="309" y="250"/>
                      <a:pt x="309" y="250"/>
                      <a:pt x="309" y="250"/>
                    </a:cubicBezTo>
                    <a:cubicBezTo>
                      <a:pt x="309" y="246"/>
                      <a:pt x="310" y="242"/>
                      <a:pt x="312" y="238"/>
                    </a:cubicBezTo>
                    <a:cubicBezTo>
                      <a:pt x="303" y="240"/>
                      <a:pt x="293" y="242"/>
                      <a:pt x="282" y="245"/>
                    </a:cubicBezTo>
                    <a:cubicBezTo>
                      <a:pt x="275" y="247"/>
                      <a:pt x="268" y="248"/>
                      <a:pt x="261" y="250"/>
                    </a:cubicBezTo>
                    <a:cubicBezTo>
                      <a:pt x="260" y="262"/>
                      <a:pt x="250" y="271"/>
                      <a:pt x="238" y="271"/>
                    </a:cubicBezTo>
                    <a:cubicBezTo>
                      <a:pt x="231" y="271"/>
                      <a:pt x="224" y="268"/>
                      <a:pt x="220" y="262"/>
                    </a:cubicBezTo>
                    <a:cubicBezTo>
                      <a:pt x="190" y="272"/>
                      <a:pt x="157" y="285"/>
                      <a:pt x="123" y="302"/>
                    </a:cubicBezTo>
                    <a:cubicBezTo>
                      <a:pt x="123" y="303"/>
                      <a:pt x="123" y="304"/>
                      <a:pt x="123" y="305"/>
                    </a:cubicBezTo>
                    <a:cubicBezTo>
                      <a:pt x="123" y="317"/>
                      <a:pt x="113" y="327"/>
                      <a:pt x="100" y="327"/>
                    </a:cubicBezTo>
                    <a:cubicBezTo>
                      <a:pt x="88" y="327"/>
                      <a:pt x="78" y="317"/>
                      <a:pt x="78" y="305"/>
                    </a:cubicBezTo>
                    <a:cubicBezTo>
                      <a:pt x="78" y="292"/>
                      <a:pt x="88" y="282"/>
                      <a:pt x="100" y="282"/>
                    </a:cubicBezTo>
                    <a:cubicBezTo>
                      <a:pt x="106" y="282"/>
                      <a:pt x="111" y="284"/>
                      <a:pt x="115" y="288"/>
                    </a:cubicBezTo>
                    <a:cubicBezTo>
                      <a:pt x="145" y="273"/>
                      <a:pt x="180" y="259"/>
                      <a:pt x="215" y="247"/>
                    </a:cubicBezTo>
                    <a:cubicBezTo>
                      <a:pt x="216" y="235"/>
                      <a:pt x="226" y="226"/>
                      <a:pt x="238" y="226"/>
                    </a:cubicBezTo>
                    <a:cubicBezTo>
                      <a:pt x="245" y="226"/>
                      <a:pt x="252" y="229"/>
                      <a:pt x="256" y="235"/>
                    </a:cubicBezTo>
                    <a:cubicBezTo>
                      <a:pt x="284" y="227"/>
                      <a:pt x="311" y="221"/>
                      <a:pt x="337" y="218"/>
                    </a:cubicBezTo>
                    <a:cubicBezTo>
                      <a:pt x="340" y="208"/>
                      <a:pt x="349" y="201"/>
                      <a:pt x="359" y="201"/>
                    </a:cubicBezTo>
                    <a:cubicBezTo>
                      <a:pt x="372" y="201"/>
                      <a:pt x="382" y="211"/>
                      <a:pt x="382" y="223"/>
                    </a:cubicBezTo>
                    <a:cubicBezTo>
                      <a:pt x="382" y="236"/>
                      <a:pt x="372" y="246"/>
                      <a:pt x="359" y="246"/>
                    </a:cubicBezTo>
                    <a:cubicBezTo>
                      <a:pt x="357" y="246"/>
                      <a:pt x="355" y="246"/>
                      <a:pt x="354" y="245"/>
                    </a:cubicBezTo>
                    <a:cubicBezTo>
                      <a:pt x="354" y="247"/>
                      <a:pt x="354" y="248"/>
                      <a:pt x="354" y="250"/>
                    </a:cubicBezTo>
                    <a:cubicBezTo>
                      <a:pt x="354" y="263"/>
                      <a:pt x="344" y="273"/>
                      <a:pt x="331" y="273"/>
                    </a:cubicBezTo>
                    <a:cubicBezTo>
                      <a:pt x="325" y="273"/>
                      <a:pt x="319" y="270"/>
                      <a:pt x="315" y="266"/>
                    </a:cubicBezTo>
                    <a:cubicBezTo>
                      <a:pt x="302" y="271"/>
                      <a:pt x="284" y="280"/>
                      <a:pt x="262" y="292"/>
                    </a:cubicBezTo>
                    <a:cubicBezTo>
                      <a:pt x="255" y="295"/>
                      <a:pt x="249" y="299"/>
                      <a:pt x="242" y="303"/>
                    </a:cubicBezTo>
                    <a:cubicBezTo>
                      <a:pt x="242" y="305"/>
                      <a:pt x="242" y="306"/>
                      <a:pt x="242" y="307"/>
                    </a:cubicBezTo>
                    <a:cubicBezTo>
                      <a:pt x="242" y="320"/>
                      <a:pt x="232" y="330"/>
                      <a:pt x="219" y="330"/>
                    </a:cubicBezTo>
                    <a:cubicBezTo>
                      <a:pt x="214" y="330"/>
                      <a:pt x="209" y="328"/>
                      <a:pt x="205" y="325"/>
                    </a:cubicBezTo>
                    <a:cubicBezTo>
                      <a:pt x="179" y="342"/>
                      <a:pt x="151" y="363"/>
                      <a:pt x="123" y="386"/>
                    </a:cubicBezTo>
                    <a:cubicBezTo>
                      <a:pt x="124" y="389"/>
                      <a:pt x="124" y="391"/>
                      <a:pt x="124" y="394"/>
                    </a:cubicBezTo>
                    <a:cubicBezTo>
                      <a:pt x="124" y="407"/>
                      <a:pt x="114" y="417"/>
                      <a:pt x="102" y="417"/>
                    </a:cubicBezTo>
                    <a:cubicBezTo>
                      <a:pt x="89" y="417"/>
                      <a:pt x="79" y="407"/>
                      <a:pt x="79" y="394"/>
                    </a:cubicBezTo>
                    <a:cubicBezTo>
                      <a:pt x="79" y="382"/>
                      <a:pt x="89" y="372"/>
                      <a:pt x="102" y="372"/>
                    </a:cubicBezTo>
                    <a:cubicBezTo>
                      <a:pt x="105" y="372"/>
                      <a:pt x="109" y="373"/>
                      <a:pt x="112" y="374"/>
                    </a:cubicBezTo>
                    <a:cubicBezTo>
                      <a:pt x="137" y="353"/>
                      <a:pt x="166" y="332"/>
                      <a:pt x="197" y="312"/>
                    </a:cubicBezTo>
                    <a:cubicBezTo>
                      <a:pt x="197" y="310"/>
                      <a:pt x="196" y="309"/>
                      <a:pt x="196" y="307"/>
                    </a:cubicBezTo>
                    <a:close/>
                  </a:path>
                </a:pathLst>
              </a:custGeom>
              <a:grpFill/>
              <a:ln>
                <a:noFill/>
              </a:ln>
            </p:spPr>
            <p:txBody>
              <a:bodyPr vert="horz" wrap="square" lIns="91440" tIns="45720" rIns="91440" bIns="45720" numCol="1" anchor="t" anchorCtr="0" compatLnSpc="1">
                <a:prstTxWarp prst="textNoShape">
                  <a:avLst/>
                </a:prstTxWarp>
              </a:bodyPr>
              <a:lstStyle/>
              <a:p>
                <a:endParaRPr lang="es-ES"/>
              </a:p>
            </p:txBody>
          </p:sp>
        </p:grpSp>
      </p:grpSp>
      <p:cxnSp>
        <p:nvCxnSpPr>
          <p:cNvPr id="122" name="41 Conector recto">
            <a:extLst>
              <a:ext uri="{FF2B5EF4-FFF2-40B4-BE49-F238E27FC236}">
                <a16:creationId xmlns:a16="http://schemas.microsoft.com/office/drawing/2014/main" id="{ECE5B726-6F6B-4C67-BC7D-755ECB188451}"/>
              </a:ext>
            </a:extLst>
          </p:cNvPr>
          <p:cNvCxnSpPr/>
          <p:nvPr userDrawn="1"/>
        </p:nvCxnSpPr>
        <p:spPr>
          <a:xfrm>
            <a:off x="11496600" y="6432130"/>
            <a:ext cx="0" cy="23723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3" name="39 Conector recto">
            <a:extLst>
              <a:ext uri="{FF2B5EF4-FFF2-40B4-BE49-F238E27FC236}">
                <a16:creationId xmlns:a16="http://schemas.microsoft.com/office/drawing/2014/main" id="{9CEC7E0E-6092-4C48-8D2B-4BF385DE9F7E}"/>
              </a:ext>
            </a:extLst>
          </p:cNvPr>
          <p:cNvCxnSpPr>
            <a:cxnSpLocks/>
          </p:cNvCxnSpPr>
          <p:nvPr userDrawn="1"/>
        </p:nvCxnSpPr>
        <p:spPr>
          <a:xfrm>
            <a:off x="2120565" y="6330766"/>
            <a:ext cx="0" cy="428625"/>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F1E92EFF-7AC1-4E82-B37B-962E1732510E}"/>
              </a:ext>
            </a:extLst>
          </p:cNvPr>
          <p:cNvSpPr txBox="1"/>
          <p:nvPr userDrawn="1"/>
        </p:nvSpPr>
        <p:spPr>
          <a:xfrm>
            <a:off x="11595600" y="6433362"/>
            <a:ext cx="345575"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EF2332-01BF-834F-8236-50238282D533}" type="slidenum">
              <a:rPr lang="es-ES" sz="1400" kern="1200" noProof="0" smtClean="0">
                <a:solidFill>
                  <a:schemeClr val="accent3">
                    <a:lumMod val="75000"/>
                  </a:schemeClr>
                </a:solidFill>
                <a:latin typeface="Barlow Semi Condensed Medium" panose="00000606000000000000" pitchFamily="2"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‹Nº›</a:t>
            </a:fld>
            <a:r>
              <a:rPr lang="es-ES" sz="1400" kern="1200" noProof="0">
                <a:solidFill>
                  <a:schemeClr val="accent3">
                    <a:lumMod val="75000"/>
                  </a:schemeClr>
                </a:solidFill>
                <a:latin typeface="Barlow Semi Condensed Medium" panose="00000606000000000000" pitchFamily="2" charset="0"/>
                <a:ea typeface="+mn-ea"/>
                <a:cs typeface="+mn-cs"/>
              </a:rPr>
              <a:t> </a:t>
            </a:r>
          </a:p>
        </p:txBody>
      </p:sp>
      <p:sp>
        <p:nvSpPr>
          <p:cNvPr id="56" name="CuadroTexto 55">
            <a:extLst>
              <a:ext uri="{FF2B5EF4-FFF2-40B4-BE49-F238E27FC236}">
                <a16:creationId xmlns:a16="http://schemas.microsoft.com/office/drawing/2014/main" id="{464E68EE-BD07-4219-87B7-4C2235ADF16F}"/>
              </a:ext>
            </a:extLst>
          </p:cNvPr>
          <p:cNvSpPr txBox="1"/>
          <p:nvPr userDrawn="1"/>
        </p:nvSpPr>
        <p:spPr>
          <a:xfrm>
            <a:off x="2264581" y="6338001"/>
            <a:ext cx="5355419" cy="18466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2"/>
                </a:solidFill>
                <a:latin typeface="+mn-lt"/>
                <a:ea typeface="+mn-ea"/>
                <a:cs typeface="+mn-cs"/>
              </a:rPr>
              <a:t>Retos integración de renovables</a:t>
            </a:r>
            <a:endParaRPr lang="en-US" sz="1200" kern="1200" dirty="0">
              <a:solidFill>
                <a:schemeClr val="tx2"/>
              </a:solidFill>
              <a:latin typeface="+mn-lt"/>
              <a:ea typeface="+mn-ea"/>
              <a:cs typeface="+mn-cs"/>
            </a:endParaRPr>
          </a:p>
        </p:txBody>
      </p:sp>
      <p:sp>
        <p:nvSpPr>
          <p:cNvPr id="57" name="CuadroTexto 56">
            <a:extLst>
              <a:ext uri="{FF2B5EF4-FFF2-40B4-BE49-F238E27FC236}">
                <a16:creationId xmlns:a16="http://schemas.microsoft.com/office/drawing/2014/main" id="{1F4AA6EA-3939-46C3-A7AE-88D7321732E1}"/>
              </a:ext>
            </a:extLst>
          </p:cNvPr>
          <p:cNvSpPr txBox="1"/>
          <p:nvPr userDrawn="1"/>
        </p:nvSpPr>
        <p:spPr>
          <a:xfrm>
            <a:off x="2260016" y="6533351"/>
            <a:ext cx="3835984"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000" kern="1200" dirty="0">
                <a:solidFill>
                  <a:schemeClr val="tx1">
                    <a:lumMod val="75000"/>
                    <a:lumOff val="25000"/>
                  </a:schemeClr>
                </a:solidFill>
                <a:latin typeface="+mn-lt"/>
                <a:ea typeface="+mn-ea"/>
                <a:cs typeface="+mn-cs"/>
              </a:rPr>
              <a:t>Enero 2021</a:t>
            </a:r>
            <a:endParaRPr lang="en-US" sz="1000" kern="1200" dirty="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63" r:id="rId3"/>
    <p:sldLayoutId id="2147483651" r:id="rId4"/>
    <p:sldLayoutId id="2147483650" r:id="rId5"/>
    <p:sldLayoutId id="2147483664" r:id="rId6"/>
    <p:sldLayoutId id="2147483652" r:id="rId7"/>
    <p:sldLayoutId id="2147483666" r:id="rId8"/>
    <p:sldLayoutId id="2147483667" r:id="rId9"/>
    <p:sldLayoutId id="2147483665" r:id="rId10"/>
    <p:sldLayoutId id="2147483653" r:id="rId11"/>
    <p:sldLayoutId id="2147483668" r:id="rId12"/>
    <p:sldLayoutId id="2147483654" r:id="rId13"/>
    <p:sldLayoutId id="2147483655" r:id="rId14"/>
    <p:sldLayoutId id="2147483670" r:id="rId15"/>
    <p:sldLayoutId id="2147483671" r:id="rId16"/>
  </p:sldLayoutIdLst>
  <p:hf hdr="0"/>
  <p:txStyles>
    <p:titleStyle>
      <a:lvl1pPr algn="l" defTabSz="457200" rtl="0" eaLnBrk="1" latinLnBrk="0" hangingPunct="1">
        <a:spcBef>
          <a:spcPct val="0"/>
        </a:spcBef>
        <a:buNone/>
        <a:defRPr sz="3600" kern="1200">
          <a:solidFill>
            <a:schemeClr val="accent2"/>
          </a:solidFill>
          <a:latin typeface="Barlow Condensed SemiBold" panose="00000706000000000000" pitchFamily="2" charset="0"/>
          <a:ea typeface="+mj-ea"/>
          <a:cs typeface="+mj-cs"/>
        </a:defRPr>
      </a:lvl1pPr>
    </p:titleStyle>
    <p:bodyStyle>
      <a:lvl1pPr marL="179388" indent="-179388" algn="l" defTabSz="457200" rtl="0" eaLnBrk="1" latinLnBrk="0" hangingPunct="1">
        <a:lnSpc>
          <a:spcPct val="100000"/>
        </a:lnSpc>
        <a:spcBef>
          <a:spcPts val="1200"/>
        </a:spcBef>
        <a:buClr>
          <a:schemeClr val="accent2"/>
        </a:buClr>
        <a:buSzPct val="110000"/>
        <a:buFont typeface="Symbol" panose="05050102010706020507" pitchFamily="18" charset="2"/>
        <a:buChar char=""/>
        <a:defRPr lang="es-ES" sz="2200" kern="1200" dirty="0">
          <a:solidFill>
            <a:schemeClr val="tx1">
              <a:lumMod val="75000"/>
              <a:lumOff val="25000"/>
            </a:schemeClr>
          </a:solidFill>
          <a:latin typeface="+mn-lt"/>
          <a:ea typeface="+mn-ea"/>
          <a:cs typeface="+mn-cs"/>
        </a:defRPr>
      </a:lvl1pPr>
      <a:lvl2pPr marL="357188" indent="-190500" algn="l" defTabSz="457200" rtl="0" eaLnBrk="1" latinLnBrk="0" hangingPunct="1">
        <a:spcBef>
          <a:spcPct val="20000"/>
        </a:spcBef>
        <a:buClr>
          <a:srgbClr val="C00000"/>
        </a:buClr>
        <a:buSzPct val="100000"/>
        <a:buFont typeface="Courier New" panose="02070309020205020404" pitchFamily="49" charset="0"/>
        <a:buChar char="○"/>
        <a:defRPr lang="es-ES" sz="2000" kern="1200" dirty="0">
          <a:solidFill>
            <a:schemeClr val="tx1">
              <a:lumMod val="75000"/>
              <a:lumOff val="25000"/>
            </a:schemeClr>
          </a:solidFill>
          <a:latin typeface="+mn-lt"/>
          <a:ea typeface="+mn-ea"/>
          <a:cs typeface="+mn-cs"/>
        </a:defRPr>
      </a:lvl2pPr>
      <a:lvl3pPr marL="536575" indent="-179388" algn="l" defTabSz="457200" rtl="0" eaLnBrk="1" latinLnBrk="0" hangingPunct="1">
        <a:spcBef>
          <a:spcPct val="20000"/>
        </a:spcBef>
        <a:buClr>
          <a:srgbClr val="C00000"/>
        </a:buClr>
        <a:buFont typeface="Wingdings" panose="05000000000000000000" pitchFamily="2" charset="2"/>
        <a:buChar char="§"/>
        <a:defRPr lang="es-ES" sz="1800" kern="1200" dirty="0">
          <a:solidFill>
            <a:schemeClr val="tx1">
              <a:lumMod val="75000"/>
              <a:lumOff val="25000"/>
            </a:schemeClr>
          </a:solidFill>
          <a:latin typeface="+mn-lt"/>
          <a:ea typeface="+mn-ea"/>
          <a:cs typeface="+mn-cs"/>
        </a:defRPr>
      </a:lvl3pPr>
      <a:lvl4pPr marL="714375" indent="-177800" algn="l" defTabSz="457200" rtl="0" eaLnBrk="1" latinLnBrk="0" hangingPunct="1">
        <a:spcBef>
          <a:spcPct val="20000"/>
        </a:spcBef>
        <a:buClr>
          <a:srgbClr val="C00000"/>
        </a:buClr>
        <a:buFont typeface="Arial"/>
        <a:buChar char="–"/>
        <a:defRPr sz="1600" kern="1200">
          <a:solidFill>
            <a:schemeClr val="tx1">
              <a:lumMod val="75000"/>
              <a:lumOff val="25000"/>
            </a:schemeClr>
          </a:solidFill>
          <a:latin typeface="+mn-lt"/>
          <a:ea typeface="+mn-ea"/>
          <a:cs typeface="+mn-cs"/>
        </a:defRPr>
      </a:lvl4pPr>
      <a:lvl5pPr marL="1071563" indent="-177800" algn="l" defTabSz="457200" rtl="0" eaLnBrk="1" latinLnBrk="0" hangingPunct="1">
        <a:spcBef>
          <a:spcPct val="20000"/>
        </a:spcBef>
        <a:buClr>
          <a:srgbClr val="C00000"/>
        </a:buClr>
        <a:buFont typeface="Arial"/>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72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50A5B68-C1B0-4C03-842E-3645E32044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D75B0526-DDBA-4D5F-B6BC-F830A7177D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B8CF3474-AFA0-4FA1-BDFF-F446615E1F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0303E-506A-48EA-B3EA-711A098E15BE}" type="datetimeFigureOut">
              <a:rPr lang="en-US" smtClean="0"/>
              <a:t>1/13/2021</a:t>
            </a:fld>
            <a:endParaRPr lang="en-US"/>
          </a:p>
        </p:txBody>
      </p:sp>
      <p:sp>
        <p:nvSpPr>
          <p:cNvPr id="5" name="Marcador de pie de página 4">
            <a:extLst>
              <a:ext uri="{FF2B5EF4-FFF2-40B4-BE49-F238E27FC236}">
                <a16:creationId xmlns:a16="http://schemas.microsoft.com/office/drawing/2014/main" id="{2F1F2A90-502E-4614-9F82-B844074889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err="1"/>
              <a:t>Comité</a:t>
            </a:r>
            <a:r>
              <a:rPr lang="en-US"/>
              <a:t> de Regulación</a:t>
            </a:r>
          </a:p>
        </p:txBody>
      </p:sp>
      <p:sp>
        <p:nvSpPr>
          <p:cNvPr id="6" name="Marcador de número de diapositiva 5">
            <a:extLst>
              <a:ext uri="{FF2B5EF4-FFF2-40B4-BE49-F238E27FC236}">
                <a16:creationId xmlns:a16="http://schemas.microsoft.com/office/drawing/2014/main" id="{6D1F4527-951E-4480-8925-F8D6C06E9F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6B4C-0E33-4457-981E-9D689EF6E763}" type="slidenum">
              <a:rPr lang="en-US" smtClean="0"/>
              <a:t>‹Nº›</a:t>
            </a:fld>
            <a:endParaRPr lang="en-US"/>
          </a:p>
        </p:txBody>
      </p:sp>
    </p:spTree>
    <p:extLst>
      <p:ext uri="{BB962C8B-B14F-4D97-AF65-F5344CB8AC3E}">
        <p14:creationId xmlns:p14="http://schemas.microsoft.com/office/powerpoint/2010/main" val="10773635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45B86BA-C2E8-4995-B722-2183F0FB59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D100AB0E-F217-4890-82D7-8F54CF6A3A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4A73E74E-9A65-43F6-A3F6-01C35AB9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13AFA-F8CC-4AAD-A858-93DDC88B0F9D}" type="datetimeFigureOut">
              <a:rPr lang="en-US" smtClean="0"/>
              <a:t>1/13/2021</a:t>
            </a:fld>
            <a:endParaRPr lang="en-US"/>
          </a:p>
        </p:txBody>
      </p:sp>
      <p:sp>
        <p:nvSpPr>
          <p:cNvPr id="5" name="Marcador de pie de página 4">
            <a:extLst>
              <a:ext uri="{FF2B5EF4-FFF2-40B4-BE49-F238E27FC236}">
                <a16:creationId xmlns:a16="http://schemas.microsoft.com/office/drawing/2014/main" id="{1A9AAB43-FBFE-41F1-8B44-B61DDC71F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Pie de </a:t>
            </a:r>
            <a:r>
              <a:rPr lang="en-US" err="1"/>
              <a:t>página</a:t>
            </a:r>
            <a:endParaRPr lang="en-US"/>
          </a:p>
        </p:txBody>
      </p:sp>
      <p:sp>
        <p:nvSpPr>
          <p:cNvPr id="6" name="Marcador de número de diapositiva 5">
            <a:extLst>
              <a:ext uri="{FF2B5EF4-FFF2-40B4-BE49-F238E27FC236}">
                <a16:creationId xmlns:a16="http://schemas.microsoft.com/office/drawing/2014/main" id="{B9393ADF-F0D4-4EA8-89F5-870510CA28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404F3-4B2A-4B13-8D1D-D417CDADED5E}" type="slidenum">
              <a:rPr lang="en-US" smtClean="0"/>
              <a:t>‹Nº›</a:t>
            </a:fld>
            <a:endParaRPr lang="en-US"/>
          </a:p>
        </p:txBody>
      </p:sp>
    </p:spTree>
    <p:extLst>
      <p:ext uri="{BB962C8B-B14F-4D97-AF65-F5344CB8AC3E}">
        <p14:creationId xmlns:p14="http://schemas.microsoft.com/office/powerpoint/2010/main" val="2573259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ree.es/es/datos/aldia" TargetMode="Externa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ree.es/operacion/capacidades.asp" TargetMode="External"/><Relationship Id="rId2" Type="http://schemas.openxmlformats.org/officeDocument/2006/relationships/hyperlink" Target="http://www.ree.es/es/actividades/operacion-del-sistema-electrico/interconexiones-internacionales" TargetMode="External"/><Relationship Id="rId1" Type="http://schemas.openxmlformats.org/officeDocument/2006/relationships/slideLayout" Target="../slideLayouts/slideLayout13.xml"/><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C930E57-385C-47BC-BF47-AEB78AE1261C}"/>
              </a:ext>
            </a:extLst>
          </p:cNvPr>
          <p:cNvSpPr>
            <a:spLocks noGrp="1"/>
          </p:cNvSpPr>
          <p:nvPr>
            <p:ph type="dt" sz="half" idx="2"/>
          </p:nvPr>
        </p:nvSpPr>
        <p:spPr/>
        <p:txBody>
          <a:bodyPr/>
          <a:lstStyle/>
          <a:p>
            <a:r>
              <a:rPr lang="es-ES" dirty="0"/>
              <a:t>Enero 2021</a:t>
            </a:r>
            <a:endParaRPr lang="en-US" dirty="0"/>
          </a:p>
        </p:txBody>
      </p:sp>
      <p:sp>
        <p:nvSpPr>
          <p:cNvPr id="5" name="Marcador de pie de página 4">
            <a:extLst>
              <a:ext uri="{FF2B5EF4-FFF2-40B4-BE49-F238E27FC236}">
                <a16:creationId xmlns:a16="http://schemas.microsoft.com/office/drawing/2014/main" id="{86A0BC62-359E-490C-A1FC-9AAB3F96084E}"/>
              </a:ext>
            </a:extLst>
          </p:cNvPr>
          <p:cNvSpPr>
            <a:spLocks noGrp="1"/>
          </p:cNvSpPr>
          <p:nvPr>
            <p:ph type="ftr" sz="quarter" idx="3"/>
          </p:nvPr>
        </p:nvSpPr>
        <p:spPr>
          <a:xfrm>
            <a:off x="6096001" y="2969478"/>
            <a:ext cx="5040312" cy="1477328"/>
          </a:xfrm>
        </p:spPr>
        <p:txBody>
          <a:bodyPr/>
          <a:lstStyle/>
          <a:p>
            <a:r>
              <a:rPr lang="es-ES" dirty="0"/>
              <a:t>Los retos de una integración segura de las energías renovables en el sistema eléctrico español</a:t>
            </a:r>
          </a:p>
        </p:txBody>
      </p:sp>
    </p:spTree>
    <p:extLst>
      <p:ext uri="{BB962C8B-B14F-4D97-AF65-F5344CB8AC3E}">
        <p14:creationId xmlns:p14="http://schemas.microsoft.com/office/powerpoint/2010/main" val="33485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EC32B8A-F628-40A2-AD61-621456C36D14}"/>
              </a:ext>
            </a:extLst>
          </p:cNvPr>
          <p:cNvSpPr>
            <a:spLocks noGrp="1"/>
          </p:cNvSpPr>
          <p:nvPr>
            <p:ph type="title"/>
          </p:nvPr>
        </p:nvSpPr>
        <p:spPr>
          <a:xfrm>
            <a:off x="424193" y="745994"/>
            <a:ext cx="5712686" cy="430887"/>
          </a:xfrm>
        </p:spPr>
        <p:txBody>
          <a:bodyPr/>
          <a:lstStyle/>
          <a:p>
            <a:r>
              <a:rPr lang="es-ES" dirty="0"/>
              <a:t>Retos para una integración segura</a:t>
            </a:r>
          </a:p>
        </p:txBody>
      </p:sp>
      <p:grpSp>
        <p:nvGrpSpPr>
          <p:cNvPr id="32" name="Grupo 31">
            <a:extLst>
              <a:ext uri="{FF2B5EF4-FFF2-40B4-BE49-F238E27FC236}">
                <a16:creationId xmlns:a16="http://schemas.microsoft.com/office/drawing/2014/main" id="{09D5A8D7-4EDE-4190-A11A-940CD4B6A6C1}"/>
              </a:ext>
            </a:extLst>
          </p:cNvPr>
          <p:cNvGrpSpPr/>
          <p:nvPr/>
        </p:nvGrpSpPr>
        <p:grpSpPr>
          <a:xfrm>
            <a:off x="1600352" y="2007323"/>
            <a:ext cx="8991296" cy="3921104"/>
            <a:chOff x="1741661" y="1636411"/>
            <a:chExt cx="8991296" cy="3921104"/>
          </a:xfrm>
        </p:grpSpPr>
        <p:graphicFrame>
          <p:nvGraphicFramePr>
            <p:cNvPr id="20" name="Diagrama 19">
              <a:extLst>
                <a:ext uri="{FF2B5EF4-FFF2-40B4-BE49-F238E27FC236}">
                  <a16:creationId xmlns:a16="http://schemas.microsoft.com/office/drawing/2014/main" id="{2625A01D-A1BE-4142-B10E-0D42B9EB5014}"/>
                </a:ext>
              </a:extLst>
            </p:cNvPr>
            <p:cNvGraphicFramePr/>
            <p:nvPr>
              <p:extLst>
                <p:ext uri="{D42A27DB-BD31-4B8C-83A1-F6EECF244321}">
                  <p14:modId xmlns:p14="http://schemas.microsoft.com/office/powerpoint/2010/main" val="1956791961"/>
                </p:ext>
              </p:extLst>
            </p:nvPr>
          </p:nvGraphicFramePr>
          <p:xfrm>
            <a:off x="1741661" y="1636411"/>
            <a:ext cx="8991296" cy="3921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Imagen 23">
              <a:extLst>
                <a:ext uri="{FF2B5EF4-FFF2-40B4-BE49-F238E27FC236}">
                  <a16:creationId xmlns:a16="http://schemas.microsoft.com/office/drawing/2014/main" id="{7B233D6A-8D55-424F-9BD3-9E828F3350F0}"/>
                </a:ext>
              </a:extLst>
            </p:cNvPr>
            <p:cNvPicPr>
              <a:picLocks noChangeAspect="1"/>
            </p:cNvPicPr>
            <p:nvPr/>
          </p:nvPicPr>
          <p:blipFill>
            <a:blip r:embed="rId7"/>
            <a:stretch>
              <a:fillRect/>
            </a:stretch>
          </p:blipFill>
          <p:spPr>
            <a:xfrm>
              <a:off x="1919046" y="2065072"/>
              <a:ext cx="719223" cy="719223"/>
            </a:xfrm>
            <a:prstGeom prst="rect">
              <a:avLst/>
            </a:prstGeom>
          </p:spPr>
        </p:pic>
        <p:pic>
          <p:nvPicPr>
            <p:cNvPr id="26" name="Imagen 25">
              <a:extLst>
                <a:ext uri="{FF2B5EF4-FFF2-40B4-BE49-F238E27FC236}">
                  <a16:creationId xmlns:a16="http://schemas.microsoft.com/office/drawing/2014/main" id="{0DC13B57-32A8-4395-85C3-78F074CFC288}"/>
                </a:ext>
              </a:extLst>
            </p:cNvPr>
            <p:cNvPicPr>
              <a:picLocks noChangeAspect="1"/>
            </p:cNvPicPr>
            <p:nvPr/>
          </p:nvPicPr>
          <p:blipFill>
            <a:blip r:embed="rId8"/>
            <a:stretch>
              <a:fillRect/>
            </a:stretch>
          </p:blipFill>
          <p:spPr>
            <a:xfrm>
              <a:off x="1922168" y="4379650"/>
              <a:ext cx="720000" cy="720000"/>
            </a:xfrm>
            <a:prstGeom prst="rect">
              <a:avLst/>
            </a:prstGeom>
          </p:spPr>
        </p:pic>
        <p:pic>
          <p:nvPicPr>
            <p:cNvPr id="28" name="Imagen 27">
              <a:extLst>
                <a:ext uri="{FF2B5EF4-FFF2-40B4-BE49-F238E27FC236}">
                  <a16:creationId xmlns:a16="http://schemas.microsoft.com/office/drawing/2014/main" id="{A7137AAB-8056-45E5-8C2B-716CB1A6F145}"/>
                </a:ext>
              </a:extLst>
            </p:cNvPr>
            <p:cNvPicPr>
              <a:picLocks noChangeAspect="1"/>
            </p:cNvPicPr>
            <p:nvPr/>
          </p:nvPicPr>
          <p:blipFill>
            <a:blip r:embed="rId9"/>
            <a:stretch>
              <a:fillRect/>
            </a:stretch>
          </p:blipFill>
          <p:spPr>
            <a:xfrm>
              <a:off x="2203319" y="3215110"/>
              <a:ext cx="720000" cy="720000"/>
            </a:xfrm>
            <a:prstGeom prst="rect">
              <a:avLst/>
            </a:prstGeom>
          </p:spPr>
        </p:pic>
      </p:grpSp>
      <p:cxnSp>
        <p:nvCxnSpPr>
          <p:cNvPr id="3" name="Conector recto 2">
            <a:extLst>
              <a:ext uri="{FF2B5EF4-FFF2-40B4-BE49-F238E27FC236}">
                <a16:creationId xmlns:a16="http://schemas.microsoft.com/office/drawing/2014/main" id="{B2CB4CEC-C3A7-4BB7-83C2-06C765DC9489}"/>
              </a:ext>
            </a:extLst>
          </p:cNvPr>
          <p:cNvCxnSpPr>
            <a:cxnSpLocks/>
          </p:cNvCxnSpPr>
          <p:nvPr/>
        </p:nvCxnSpPr>
        <p:spPr>
          <a:xfrm>
            <a:off x="7526215" y="975293"/>
            <a:ext cx="4665785"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a16="http://schemas.microsoft.com/office/drawing/2014/main" id="{8D43AC15-18DE-4AAC-B623-23FE5C0BBE3B}"/>
              </a:ext>
            </a:extLst>
          </p:cNvPr>
          <p:cNvSpPr txBox="1"/>
          <p:nvPr/>
        </p:nvSpPr>
        <p:spPr>
          <a:xfrm>
            <a:off x="440696" y="1221729"/>
            <a:ext cx="11158207" cy="618118"/>
          </a:xfrm>
          <a:prstGeom prst="rect">
            <a:avLst/>
          </a:prstGeom>
          <a:noFill/>
        </p:spPr>
        <p:txBody>
          <a:bodyPr wrap="square" rtlCol="0">
            <a:spAutoFit/>
          </a:bodyPr>
          <a:lstStyle/>
          <a:p>
            <a:pPr fontAlgn="t">
              <a:lnSpc>
                <a:spcPts val="2000"/>
              </a:lnSpc>
              <a:spcBef>
                <a:spcPts val="200"/>
              </a:spcBef>
              <a:spcAft>
                <a:spcPts val="200"/>
              </a:spcAft>
            </a:pPr>
            <a:r>
              <a:rPr lang="es-ES_tradnl" sz="2000" dirty="0">
                <a:solidFill>
                  <a:schemeClr val="accent3">
                    <a:lumMod val="75000"/>
                  </a:schemeClr>
                </a:solidFill>
                <a:latin typeface="Barlow Semi Condensed Medium" panose="00000606000000000000" pitchFamily="2" charset="0"/>
              </a:rPr>
              <a:t>Existen tres grandes grupos de retos que se deberán superar para lograr la transición energética de forma segura: </a:t>
            </a:r>
          </a:p>
        </p:txBody>
      </p:sp>
    </p:spTree>
    <p:extLst>
      <p:ext uri="{BB962C8B-B14F-4D97-AF65-F5344CB8AC3E}">
        <p14:creationId xmlns:p14="http://schemas.microsoft.com/office/powerpoint/2010/main" val="288920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EC32B8A-F628-40A2-AD61-621456C36D14}"/>
              </a:ext>
            </a:extLst>
          </p:cNvPr>
          <p:cNvSpPr>
            <a:spLocks noGrp="1"/>
          </p:cNvSpPr>
          <p:nvPr>
            <p:ph type="title"/>
          </p:nvPr>
        </p:nvSpPr>
        <p:spPr>
          <a:xfrm>
            <a:off x="424193" y="669794"/>
            <a:ext cx="3401048" cy="430887"/>
          </a:xfrm>
        </p:spPr>
        <p:txBody>
          <a:bodyPr/>
          <a:lstStyle/>
          <a:p>
            <a:r>
              <a:rPr lang="es-ES" dirty="0"/>
              <a:t>Retos tecnológicos</a:t>
            </a:r>
          </a:p>
        </p:txBody>
      </p:sp>
      <p:cxnSp>
        <p:nvCxnSpPr>
          <p:cNvPr id="3" name="Conector recto 2">
            <a:extLst>
              <a:ext uri="{FF2B5EF4-FFF2-40B4-BE49-F238E27FC236}">
                <a16:creationId xmlns:a16="http://schemas.microsoft.com/office/drawing/2014/main" id="{B2CB4CEC-C3A7-4BB7-83C2-06C765DC9489}"/>
              </a:ext>
            </a:extLst>
          </p:cNvPr>
          <p:cNvCxnSpPr>
            <a:cxnSpLocks/>
          </p:cNvCxnSpPr>
          <p:nvPr/>
        </p:nvCxnSpPr>
        <p:spPr>
          <a:xfrm>
            <a:off x="7526215" y="975293"/>
            <a:ext cx="4665785"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3">
            <a:extLst>
              <a:ext uri="{FF2B5EF4-FFF2-40B4-BE49-F238E27FC236}">
                <a16:creationId xmlns:a16="http://schemas.microsoft.com/office/drawing/2014/main" id="{B50DA987-B4A2-404A-933F-55E1CD045BDD}"/>
              </a:ext>
            </a:extLst>
          </p:cNvPr>
          <p:cNvSpPr>
            <a:spLocks noChangeArrowheads="1"/>
          </p:cNvSpPr>
          <p:nvPr/>
        </p:nvSpPr>
        <p:spPr bwMode="auto">
          <a:xfrm>
            <a:off x="763990" y="1905737"/>
            <a:ext cx="4663987" cy="565628"/>
          </a:xfrm>
          <a:prstGeom prst="rect">
            <a:avLst/>
          </a:prstGeom>
          <a:noFill/>
          <a:ln w="9525" algn="ctr">
            <a:noFill/>
            <a:miter lim="800000"/>
            <a:headEnd/>
            <a:tailEnd/>
          </a:ln>
        </p:spPr>
        <p:txBody>
          <a:bodyPr wrap="none" anchor="ctr"/>
          <a:lstStyle/>
          <a:p>
            <a:pPr fontAlgn="t">
              <a:lnSpc>
                <a:spcPts val="2000"/>
              </a:lnSpc>
              <a:spcBef>
                <a:spcPts val="200"/>
              </a:spcBef>
              <a:spcAft>
                <a:spcPts val="200"/>
              </a:spcAft>
            </a:pPr>
            <a:r>
              <a:rPr lang="es-ES_tradnl" sz="1600" dirty="0">
                <a:solidFill>
                  <a:schemeClr val="accent3">
                    <a:lumMod val="75000"/>
                  </a:schemeClr>
                </a:solidFill>
                <a:latin typeface="Barlow Semi Condensed Medium" panose="00000606000000000000" pitchFamily="2" charset="0"/>
              </a:rPr>
              <a:t>Evolución generación renovable y no renovable (%)</a:t>
            </a:r>
          </a:p>
          <a:p>
            <a:pPr fontAlgn="t">
              <a:lnSpc>
                <a:spcPts val="2000"/>
              </a:lnSpc>
              <a:spcBef>
                <a:spcPts val="200"/>
              </a:spcBef>
              <a:spcAft>
                <a:spcPts val="200"/>
              </a:spcAft>
            </a:pPr>
            <a:r>
              <a:rPr lang="es-ES_tradnl" sz="1600" dirty="0">
                <a:solidFill>
                  <a:schemeClr val="accent3">
                    <a:lumMod val="75000"/>
                  </a:schemeClr>
                </a:solidFill>
                <a:latin typeface="Barlow Semi Condensed Medium" panose="00000606000000000000" pitchFamily="2" charset="0"/>
              </a:rPr>
              <a:t>Sistema Eléctrico Nacional</a:t>
            </a:r>
          </a:p>
        </p:txBody>
      </p:sp>
      <p:sp>
        <p:nvSpPr>
          <p:cNvPr id="14" name="Text Box 14">
            <a:extLst>
              <a:ext uri="{FF2B5EF4-FFF2-40B4-BE49-F238E27FC236}">
                <a16:creationId xmlns:a16="http://schemas.microsoft.com/office/drawing/2014/main" id="{EEC4F1E2-7D9B-4965-A391-2D0A2D03DC53}"/>
              </a:ext>
            </a:extLst>
          </p:cNvPr>
          <p:cNvSpPr txBox="1">
            <a:spLocks noChangeArrowheads="1"/>
          </p:cNvSpPr>
          <p:nvPr/>
        </p:nvSpPr>
        <p:spPr bwMode="auto">
          <a:xfrm>
            <a:off x="1212510" y="5652465"/>
            <a:ext cx="401570" cy="205184"/>
          </a:xfrm>
          <a:prstGeom prst="rect">
            <a:avLst/>
          </a:prstGeom>
          <a:noFill/>
          <a:ln w="9525" algn="ctr">
            <a:noFill/>
            <a:miter lim="800000"/>
            <a:headEnd/>
            <a:tailEnd/>
          </a:ln>
        </p:spPr>
        <p:txBody>
          <a:bodyPr wrap="square" lIns="0" tIns="0" rIns="0" bIns="0">
            <a:spAutoFit/>
          </a:bodyPr>
          <a:lstStyle/>
          <a:p>
            <a:pPr>
              <a:lnSpc>
                <a:spcPts val="1600"/>
              </a:lnSpc>
            </a:pPr>
            <a:r>
              <a:rPr lang="en-GB" sz="1400" dirty="0">
                <a:solidFill>
                  <a:schemeClr val="bg1"/>
                </a:solidFill>
                <a:latin typeface="Barlow Semi Condensed Medium" panose="00000606000000000000" pitchFamily="2" charset="0"/>
              </a:rPr>
              <a:t>13 %</a:t>
            </a:r>
          </a:p>
        </p:txBody>
      </p:sp>
      <p:sp>
        <p:nvSpPr>
          <p:cNvPr id="15" name="Text Box 16">
            <a:extLst>
              <a:ext uri="{FF2B5EF4-FFF2-40B4-BE49-F238E27FC236}">
                <a16:creationId xmlns:a16="http://schemas.microsoft.com/office/drawing/2014/main" id="{CBC008A0-863F-4E59-BC81-0A1D3496891C}"/>
              </a:ext>
            </a:extLst>
          </p:cNvPr>
          <p:cNvSpPr txBox="1">
            <a:spLocks noChangeArrowheads="1"/>
          </p:cNvSpPr>
          <p:nvPr/>
        </p:nvSpPr>
        <p:spPr bwMode="auto">
          <a:xfrm>
            <a:off x="2650565" y="5652465"/>
            <a:ext cx="540760" cy="205184"/>
          </a:xfrm>
          <a:prstGeom prst="rect">
            <a:avLst/>
          </a:prstGeom>
          <a:noFill/>
          <a:ln w="9525" algn="ctr">
            <a:noFill/>
            <a:miter lim="800000"/>
            <a:headEnd/>
            <a:tailEnd/>
          </a:ln>
        </p:spPr>
        <p:txBody>
          <a:bodyPr wrap="square" lIns="0" tIns="0" rIns="0" bIns="0">
            <a:spAutoFit/>
          </a:bodyPr>
          <a:lstStyle/>
          <a:p>
            <a:pPr>
              <a:lnSpc>
                <a:spcPts val="1600"/>
              </a:lnSpc>
            </a:pPr>
            <a:r>
              <a:rPr lang="en-GB" sz="1400" dirty="0">
                <a:solidFill>
                  <a:schemeClr val="bg1"/>
                </a:solidFill>
                <a:latin typeface="Barlow Semi Condensed Medium" panose="00000606000000000000" pitchFamily="2" charset="0"/>
              </a:rPr>
              <a:t>34 %</a:t>
            </a:r>
          </a:p>
        </p:txBody>
      </p:sp>
      <p:sp>
        <p:nvSpPr>
          <p:cNvPr id="17" name="AutoShape 26">
            <a:extLst>
              <a:ext uri="{FF2B5EF4-FFF2-40B4-BE49-F238E27FC236}">
                <a16:creationId xmlns:a16="http://schemas.microsoft.com/office/drawing/2014/main" id="{B47A9E6E-0CFA-4DD0-B582-31AB3F158AB2}"/>
              </a:ext>
            </a:extLst>
          </p:cNvPr>
          <p:cNvSpPr>
            <a:spLocks noChangeArrowheads="1"/>
          </p:cNvSpPr>
          <p:nvPr/>
        </p:nvSpPr>
        <p:spPr bwMode="auto">
          <a:xfrm>
            <a:off x="1660471" y="5740552"/>
            <a:ext cx="856402" cy="6610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417 h 21600"/>
              <a:gd name="T14" fmla="*/ 20728 w 21600"/>
              <a:gd name="T15" fmla="*/ 15183 h 21600"/>
            </a:gdLst>
            <a:ahLst/>
            <a:cxnLst>
              <a:cxn ang="T8">
                <a:pos x="T0" y="T1"/>
              </a:cxn>
              <a:cxn ang="T9">
                <a:pos x="T2" y="T3"/>
              </a:cxn>
              <a:cxn ang="T10">
                <a:pos x="T4" y="T5"/>
              </a:cxn>
              <a:cxn ang="T11">
                <a:pos x="T6" y="T7"/>
              </a:cxn>
            </a:cxnLst>
            <a:rect l="T12" t="T13" r="T14" b="T15"/>
            <a:pathLst>
              <a:path w="21600" h="21600">
                <a:moveTo>
                  <a:pt x="19452" y="0"/>
                </a:moveTo>
                <a:lnTo>
                  <a:pt x="19452" y="6417"/>
                </a:lnTo>
                <a:lnTo>
                  <a:pt x="3375" y="6417"/>
                </a:lnTo>
                <a:lnTo>
                  <a:pt x="3375" y="15183"/>
                </a:lnTo>
                <a:lnTo>
                  <a:pt x="19452" y="15183"/>
                </a:lnTo>
                <a:lnTo>
                  <a:pt x="19452" y="21600"/>
                </a:lnTo>
                <a:lnTo>
                  <a:pt x="21600" y="10800"/>
                </a:lnTo>
                <a:close/>
              </a:path>
              <a:path w="21600" h="21600">
                <a:moveTo>
                  <a:pt x="1350" y="6417"/>
                </a:moveTo>
                <a:lnTo>
                  <a:pt x="1350" y="15183"/>
                </a:lnTo>
                <a:lnTo>
                  <a:pt x="2700" y="15183"/>
                </a:lnTo>
                <a:lnTo>
                  <a:pt x="2700" y="6417"/>
                </a:lnTo>
                <a:close/>
              </a:path>
              <a:path w="21600" h="21600">
                <a:moveTo>
                  <a:pt x="0" y="6417"/>
                </a:moveTo>
                <a:lnTo>
                  <a:pt x="0" y="15183"/>
                </a:lnTo>
                <a:lnTo>
                  <a:pt x="675" y="15183"/>
                </a:lnTo>
                <a:lnTo>
                  <a:pt x="675" y="6417"/>
                </a:lnTo>
                <a:close/>
              </a:path>
            </a:pathLst>
          </a:custGeom>
          <a:solidFill>
            <a:schemeClr val="bg1"/>
          </a:solidFill>
          <a:ln w="9525" algn="ctr">
            <a:solidFill>
              <a:schemeClr val="bg1"/>
            </a:solidFill>
            <a:miter lim="800000"/>
            <a:headEnd/>
            <a:tailEnd/>
          </a:ln>
        </p:spPr>
        <p:txBody>
          <a:bodyPr wrap="none" lIns="0" tIns="0" rIns="0" bIns="0" anchor="ctr"/>
          <a:lstStyle/>
          <a:p>
            <a:endParaRPr lang="es-ES" sz="1400">
              <a:latin typeface="Barlow Semi Condensed" panose="00000506000000000000" pitchFamily="2" charset="0"/>
            </a:endParaRPr>
          </a:p>
        </p:txBody>
      </p:sp>
      <p:sp>
        <p:nvSpPr>
          <p:cNvPr id="18" name="Text Box 16">
            <a:extLst>
              <a:ext uri="{FF2B5EF4-FFF2-40B4-BE49-F238E27FC236}">
                <a16:creationId xmlns:a16="http://schemas.microsoft.com/office/drawing/2014/main" id="{6994A2D8-471A-49AA-8B1D-773E6D72BF5E}"/>
              </a:ext>
            </a:extLst>
          </p:cNvPr>
          <p:cNvSpPr txBox="1">
            <a:spLocks noChangeArrowheads="1"/>
          </p:cNvSpPr>
          <p:nvPr/>
        </p:nvSpPr>
        <p:spPr bwMode="auto">
          <a:xfrm>
            <a:off x="4079234" y="5665821"/>
            <a:ext cx="428002" cy="205184"/>
          </a:xfrm>
          <a:prstGeom prst="rect">
            <a:avLst/>
          </a:prstGeom>
          <a:noFill/>
          <a:ln w="9525" algn="ctr">
            <a:noFill/>
            <a:miter lim="800000"/>
            <a:headEnd/>
            <a:tailEnd/>
          </a:ln>
        </p:spPr>
        <p:txBody>
          <a:bodyPr wrap="none" lIns="0" tIns="0" rIns="0" bIns="0">
            <a:spAutoFit/>
          </a:bodyPr>
          <a:lstStyle/>
          <a:p>
            <a:pPr>
              <a:lnSpc>
                <a:spcPts val="1600"/>
              </a:lnSpc>
            </a:pPr>
            <a:r>
              <a:rPr lang="en-GB" sz="1400" dirty="0">
                <a:solidFill>
                  <a:schemeClr val="bg1"/>
                </a:solidFill>
                <a:latin typeface="Barlow Semi Condensed Medium" panose="00000606000000000000" pitchFamily="2" charset="0"/>
              </a:rPr>
              <a:t> 34 % </a:t>
            </a:r>
          </a:p>
        </p:txBody>
      </p:sp>
      <p:sp>
        <p:nvSpPr>
          <p:cNvPr id="22" name="AutoShape 26">
            <a:extLst>
              <a:ext uri="{FF2B5EF4-FFF2-40B4-BE49-F238E27FC236}">
                <a16:creationId xmlns:a16="http://schemas.microsoft.com/office/drawing/2014/main" id="{8FF6FEE1-D643-4904-B6B3-F16F79732F79}"/>
              </a:ext>
            </a:extLst>
          </p:cNvPr>
          <p:cNvSpPr>
            <a:spLocks noChangeArrowheads="1"/>
          </p:cNvSpPr>
          <p:nvPr/>
        </p:nvSpPr>
        <p:spPr bwMode="auto">
          <a:xfrm>
            <a:off x="3155351" y="5755058"/>
            <a:ext cx="804231" cy="45719"/>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417 h 21600"/>
              <a:gd name="T14" fmla="*/ 20728 w 21600"/>
              <a:gd name="T15" fmla="*/ 15183 h 21600"/>
            </a:gdLst>
            <a:ahLst/>
            <a:cxnLst>
              <a:cxn ang="T8">
                <a:pos x="T0" y="T1"/>
              </a:cxn>
              <a:cxn ang="T9">
                <a:pos x="T2" y="T3"/>
              </a:cxn>
              <a:cxn ang="T10">
                <a:pos x="T4" y="T5"/>
              </a:cxn>
              <a:cxn ang="T11">
                <a:pos x="T6" y="T7"/>
              </a:cxn>
            </a:cxnLst>
            <a:rect l="T12" t="T13" r="T14" b="T15"/>
            <a:pathLst>
              <a:path w="21600" h="21600">
                <a:moveTo>
                  <a:pt x="19452" y="0"/>
                </a:moveTo>
                <a:lnTo>
                  <a:pt x="19452" y="6417"/>
                </a:lnTo>
                <a:lnTo>
                  <a:pt x="3375" y="6417"/>
                </a:lnTo>
                <a:lnTo>
                  <a:pt x="3375" y="15183"/>
                </a:lnTo>
                <a:lnTo>
                  <a:pt x="19452" y="15183"/>
                </a:lnTo>
                <a:lnTo>
                  <a:pt x="19452" y="21600"/>
                </a:lnTo>
                <a:lnTo>
                  <a:pt x="21600" y="10800"/>
                </a:lnTo>
                <a:close/>
              </a:path>
              <a:path w="21600" h="21600">
                <a:moveTo>
                  <a:pt x="1350" y="6417"/>
                </a:moveTo>
                <a:lnTo>
                  <a:pt x="1350" y="15183"/>
                </a:lnTo>
                <a:lnTo>
                  <a:pt x="2700" y="15183"/>
                </a:lnTo>
                <a:lnTo>
                  <a:pt x="2700" y="6417"/>
                </a:lnTo>
                <a:close/>
              </a:path>
              <a:path w="21600" h="21600">
                <a:moveTo>
                  <a:pt x="0" y="6417"/>
                </a:moveTo>
                <a:lnTo>
                  <a:pt x="0" y="15183"/>
                </a:lnTo>
                <a:lnTo>
                  <a:pt x="675" y="15183"/>
                </a:lnTo>
                <a:lnTo>
                  <a:pt x="675" y="6417"/>
                </a:lnTo>
                <a:close/>
              </a:path>
            </a:pathLst>
          </a:custGeom>
          <a:solidFill>
            <a:schemeClr val="bg1"/>
          </a:solidFill>
          <a:ln w="9525" algn="ctr">
            <a:solidFill>
              <a:schemeClr val="bg1"/>
            </a:solidFill>
            <a:miter lim="800000"/>
            <a:headEnd/>
            <a:tailEnd/>
          </a:ln>
        </p:spPr>
        <p:txBody>
          <a:bodyPr wrap="none" lIns="0" tIns="0" rIns="0" bIns="0" anchor="ctr"/>
          <a:lstStyle/>
          <a:p>
            <a:endParaRPr lang="es-ES" sz="1400">
              <a:latin typeface="Barlow Semi Condensed" panose="00000506000000000000" pitchFamily="2" charset="0"/>
            </a:endParaRPr>
          </a:p>
        </p:txBody>
      </p:sp>
      <p:sp>
        <p:nvSpPr>
          <p:cNvPr id="33" name="Text Box 51">
            <a:extLst>
              <a:ext uri="{FF2B5EF4-FFF2-40B4-BE49-F238E27FC236}">
                <a16:creationId xmlns:a16="http://schemas.microsoft.com/office/drawing/2014/main" id="{73F212DE-D635-46C5-B497-6C1413562E11}"/>
              </a:ext>
            </a:extLst>
          </p:cNvPr>
          <p:cNvSpPr txBox="1">
            <a:spLocks noChangeArrowheads="1"/>
          </p:cNvSpPr>
          <p:nvPr/>
        </p:nvSpPr>
        <p:spPr bwMode="auto">
          <a:xfrm>
            <a:off x="763990" y="6049534"/>
            <a:ext cx="5239306" cy="233397"/>
          </a:xfrm>
          <a:prstGeom prst="rect">
            <a:avLst/>
          </a:prstGeom>
          <a:noFill/>
          <a:ln w="9525" algn="ctr">
            <a:noFill/>
            <a:miter lim="800000"/>
            <a:headEnd/>
            <a:tailEnd/>
          </a:ln>
        </p:spPr>
        <p:txBody>
          <a:bodyPr wrap="square">
            <a:spAutoFit/>
          </a:bodyPr>
          <a:lstStyle/>
          <a:p>
            <a:pPr marL="434975" indent="-434975" algn="just">
              <a:lnSpc>
                <a:spcPts val="1100"/>
              </a:lnSpc>
              <a:spcBef>
                <a:spcPct val="50000"/>
              </a:spcBef>
            </a:pPr>
            <a:r>
              <a:rPr lang="es-ES" sz="1200" dirty="0">
                <a:latin typeface="Barlow Semi Condensed" panose="00000506000000000000" pitchFamily="2" charset="0"/>
                <a:sym typeface="Arial" pitchFamily="34" charset="0"/>
              </a:rPr>
              <a:t>(*) Datos 2020 provisionales. Datos obtenidos de </a:t>
            </a:r>
            <a:r>
              <a:rPr lang="es-ES" sz="1200" dirty="0">
                <a:latin typeface="Barlow Semi Condensed" panose="00000506000000000000" pitchFamily="2" charset="0"/>
                <a:sym typeface="Arial" pitchFamily="34" charset="0"/>
                <a:hlinkClick r:id="rId2"/>
              </a:rPr>
              <a:t>https://www.ree.es/es/datos/aldia</a:t>
            </a:r>
            <a:r>
              <a:rPr lang="es-ES" sz="1200" dirty="0">
                <a:latin typeface="Barlow Semi Condensed" panose="00000506000000000000" pitchFamily="2" charset="0"/>
                <a:sym typeface="Arial" pitchFamily="34" charset="0"/>
              </a:rPr>
              <a:t> </a:t>
            </a:r>
          </a:p>
        </p:txBody>
      </p:sp>
      <p:graphicFrame>
        <p:nvGraphicFramePr>
          <p:cNvPr id="5" name="Gráfico 4">
            <a:extLst>
              <a:ext uri="{FF2B5EF4-FFF2-40B4-BE49-F238E27FC236}">
                <a16:creationId xmlns:a16="http://schemas.microsoft.com/office/drawing/2014/main" id="{34BB01DC-4094-4949-8D80-6576CF18B1F2}"/>
              </a:ext>
            </a:extLst>
          </p:cNvPr>
          <p:cNvGraphicFramePr/>
          <p:nvPr>
            <p:extLst>
              <p:ext uri="{D42A27DB-BD31-4B8C-83A1-F6EECF244321}">
                <p14:modId xmlns:p14="http://schemas.microsoft.com/office/powerpoint/2010/main" val="3101452718"/>
              </p:ext>
            </p:extLst>
          </p:nvPr>
        </p:nvGraphicFramePr>
        <p:xfrm>
          <a:off x="6461760" y="2796599"/>
          <a:ext cx="4831080" cy="2823089"/>
        </p:xfrm>
        <a:graphic>
          <a:graphicData uri="http://schemas.openxmlformats.org/drawingml/2006/chart">
            <c:chart xmlns:c="http://schemas.openxmlformats.org/drawingml/2006/chart" xmlns:r="http://schemas.openxmlformats.org/officeDocument/2006/relationships" r:id="rId3"/>
          </a:graphicData>
        </a:graphic>
      </p:graphicFrame>
      <p:sp>
        <p:nvSpPr>
          <p:cNvPr id="34" name="Rectangle 3">
            <a:extLst>
              <a:ext uri="{FF2B5EF4-FFF2-40B4-BE49-F238E27FC236}">
                <a16:creationId xmlns:a16="http://schemas.microsoft.com/office/drawing/2014/main" id="{88F1549B-3959-4318-BE55-DB437267FBC2}"/>
              </a:ext>
            </a:extLst>
          </p:cNvPr>
          <p:cNvSpPr>
            <a:spLocks noChangeArrowheads="1"/>
          </p:cNvSpPr>
          <p:nvPr/>
        </p:nvSpPr>
        <p:spPr bwMode="auto">
          <a:xfrm>
            <a:off x="6371244" y="2138514"/>
            <a:ext cx="4665785" cy="568789"/>
          </a:xfrm>
          <a:prstGeom prst="rect">
            <a:avLst/>
          </a:prstGeom>
          <a:noFill/>
          <a:ln w="9525" algn="ctr">
            <a:noFill/>
            <a:miter lim="800000"/>
            <a:headEnd/>
            <a:tailEnd/>
          </a:ln>
        </p:spPr>
        <p:txBody>
          <a:bodyPr wrap="none" anchor="ctr"/>
          <a:lstStyle/>
          <a:p>
            <a:pPr fontAlgn="t">
              <a:lnSpc>
                <a:spcPts val="2000"/>
              </a:lnSpc>
              <a:spcBef>
                <a:spcPts val="200"/>
              </a:spcBef>
              <a:spcAft>
                <a:spcPts val="200"/>
              </a:spcAft>
            </a:pPr>
            <a:r>
              <a:rPr lang="es-ES_tradnl" sz="1600" dirty="0">
                <a:solidFill>
                  <a:schemeClr val="accent3">
                    <a:lumMod val="75000"/>
                  </a:schemeClr>
                </a:solidFill>
                <a:latin typeface="Barlow Semi Condensed Medium" panose="00000606000000000000" pitchFamily="2" charset="0"/>
              </a:rPr>
              <a:t>Evolución de la red de transporte (KM de circuito) </a:t>
            </a:r>
          </a:p>
          <a:p>
            <a:pPr fontAlgn="t">
              <a:lnSpc>
                <a:spcPts val="2000"/>
              </a:lnSpc>
              <a:spcBef>
                <a:spcPts val="200"/>
              </a:spcBef>
              <a:spcAft>
                <a:spcPts val="200"/>
              </a:spcAft>
            </a:pPr>
            <a:r>
              <a:rPr lang="es-ES_tradnl" sz="1600" dirty="0">
                <a:solidFill>
                  <a:schemeClr val="accent3">
                    <a:lumMod val="75000"/>
                  </a:schemeClr>
                </a:solidFill>
                <a:latin typeface="Barlow Semi Condensed Medium" panose="00000606000000000000" pitchFamily="2" charset="0"/>
              </a:rPr>
              <a:t>Sistema Eléctrico Nacional</a:t>
            </a:r>
          </a:p>
        </p:txBody>
      </p:sp>
      <p:graphicFrame>
        <p:nvGraphicFramePr>
          <p:cNvPr id="35" name="Gráfico 34">
            <a:extLst>
              <a:ext uri="{FF2B5EF4-FFF2-40B4-BE49-F238E27FC236}">
                <a16:creationId xmlns:a16="http://schemas.microsoft.com/office/drawing/2014/main" id="{19800470-C2F8-407B-906B-99A7FA880C18}"/>
              </a:ext>
            </a:extLst>
          </p:cNvPr>
          <p:cNvGraphicFramePr/>
          <p:nvPr>
            <p:extLst>
              <p:ext uri="{D42A27DB-BD31-4B8C-83A1-F6EECF244321}">
                <p14:modId xmlns:p14="http://schemas.microsoft.com/office/powerpoint/2010/main" val="738291546"/>
              </p:ext>
            </p:extLst>
          </p:nvPr>
        </p:nvGraphicFramePr>
        <p:xfrm>
          <a:off x="823358" y="2522661"/>
          <a:ext cx="4663986" cy="3424280"/>
        </p:xfrm>
        <a:graphic>
          <a:graphicData uri="http://schemas.openxmlformats.org/drawingml/2006/chart">
            <c:chart xmlns:c="http://schemas.openxmlformats.org/drawingml/2006/chart" xmlns:r="http://schemas.openxmlformats.org/officeDocument/2006/relationships" r:id="rId4"/>
          </a:graphicData>
        </a:graphic>
      </p:graphicFrame>
      <p:sp>
        <p:nvSpPr>
          <p:cNvPr id="40" name="CuadroTexto 39">
            <a:extLst>
              <a:ext uri="{FF2B5EF4-FFF2-40B4-BE49-F238E27FC236}">
                <a16:creationId xmlns:a16="http://schemas.microsoft.com/office/drawing/2014/main" id="{7107F193-0440-4062-9441-885340A9342B}"/>
              </a:ext>
            </a:extLst>
          </p:cNvPr>
          <p:cNvSpPr txBox="1"/>
          <p:nvPr/>
        </p:nvSpPr>
        <p:spPr>
          <a:xfrm>
            <a:off x="516896" y="1114636"/>
            <a:ext cx="11158207" cy="618118"/>
          </a:xfrm>
          <a:prstGeom prst="rect">
            <a:avLst/>
          </a:prstGeom>
          <a:noFill/>
        </p:spPr>
        <p:txBody>
          <a:bodyPr wrap="square" rtlCol="0">
            <a:spAutoFit/>
          </a:bodyPr>
          <a:lstStyle/>
          <a:p>
            <a:pPr fontAlgn="t">
              <a:lnSpc>
                <a:spcPts val="2000"/>
              </a:lnSpc>
              <a:spcBef>
                <a:spcPts val="200"/>
              </a:spcBef>
              <a:spcAft>
                <a:spcPts val="200"/>
              </a:spcAft>
            </a:pPr>
            <a:r>
              <a:rPr lang="es-ES_tradnl" sz="2000" dirty="0">
                <a:solidFill>
                  <a:schemeClr val="accent3">
                    <a:lumMod val="75000"/>
                  </a:schemeClr>
                </a:solidFill>
                <a:latin typeface="Barlow Semi Condensed Medium" panose="00000606000000000000" pitchFamily="2" charset="0"/>
              </a:rPr>
              <a:t>La instalación de energías renovables ha venido acompañada de un despliegue de redes que garanticen su integración en el sistema</a:t>
            </a:r>
          </a:p>
        </p:txBody>
      </p:sp>
    </p:spTree>
    <p:extLst>
      <p:ext uri="{BB962C8B-B14F-4D97-AF65-F5344CB8AC3E}">
        <p14:creationId xmlns:p14="http://schemas.microsoft.com/office/powerpoint/2010/main" val="350458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EC32B8A-F628-40A2-AD61-621456C36D14}"/>
              </a:ext>
            </a:extLst>
          </p:cNvPr>
          <p:cNvSpPr>
            <a:spLocks noGrp="1"/>
          </p:cNvSpPr>
          <p:nvPr>
            <p:ph type="title"/>
          </p:nvPr>
        </p:nvSpPr>
        <p:spPr>
          <a:xfrm>
            <a:off x="424193" y="745994"/>
            <a:ext cx="3343448" cy="430887"/>
          </a:xfrm>
        </p:spPr>
        <p:txBody>
          <a:bodyPr/>
          <a:lstStyle/>
          <a:p>
            <a:r>
              <a:rPr lang="es-ES" dirty="0"/>
              <a:t>Retos tecnológicos</a:t>
            </a:r>
          </a:p>
        </p:txBody>
      </p:sp>
      <p:cxnSp>
        <p:nvCxnSpPr>
          <p:cNvPr id="3" name="Conector recto 2">
            <a:extLst>
              <a:ext uri="{FF2B5EF4-FFF2-40B4-BE49-F238E27FC236}">
                <a16:creationId xmlns:a16="http://schemas.microsoft.com/office/drawing/2014/main" id="{B2CB4CEC-C3A7-4BB7-83C2-06C765DC9489}"/>
              </a:ext>
            </a:extLst>
          </p:cNvPr>
          <p:cNvCxnSpPr>
            <a:cxnSpLocks/>
          </p:cNvCxnSpPr>
          <p:nvPr/>
        </p:nvCxnSpPr>
        <p:spPr>
          <a:xfrm>
            <a:off x="7526215" y="975293"/>
            <a:ext cx="4665785"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3">
            <a:extLst>
              <a:ext uri="{FF2B5EF4-FFF2-40B4-BE49-F238E27FC236}">
                <a16:creationId xmlns:a16="http://schemas.microsoft.com/office/drawing/2014/main" id="{81689F44-814B-4FE2-8EAF-A5CCAE431632}"/>
              </a:ext>
            </a:extLst>
          </p:cNvPr>
          <p:cNvSpPr>
            <a:spLocks noChangeArrowheads="1"/>
          </p:cNvSpPr>
          <p:nvPr/>
        </p:nvSpPr>
        <p:spPr bwMode="auto">
          <a:xfrm>
            <a:off x="462656" y="1182599"/>
            <a:ext cx="11033034" cy="565628"/>
          </a:xfrm>
          <a:prstGeom prst="rect">
            <a:avLst/>
          </a:prstGeom>
          <a:noFill/>
          <a:ln w="9525" algn="ctr">
            <a:noFill/>
            <a:miter lim="800000"/>
            <a:headEnd/>
            <a:tailEnd/>
          </a:ln>
        </p:spPr>
        <p:txBody>
          <a:bodyPr wrap="none" anchor="ctr"/>
          <a:lstStyle/>
          <a:p>
            <a:pPr fontAlgn="t">
              <a:lnSpc>
                <a:spcPts val="2000"/>
              </a:lnSpc>
              <a:spcBef>
                <a:spcPts val="200"/>
              </a:spcBef>
              <a:spcAft>
                <a:spcPts val="200"/>
              </a:spcAft>
            </a:pPr>
            <a:r>
              <a:rPr lang="es-ES_tradnl" sz="2000" dirty="0">
                <a:solidFill>
                  <a:schemeClr val="accent3">
                    <a:lumMod val="75000"/>
                  </a:schemeClr>
                </a:solidFill>
                <a:latin typeface="Barlow Semi Condensed Medium" panose="00000606000000000000" pitchFamily="2" charset="0"/>
              </a:rPr>
              <a:t>El desarrollo de tecnologías que aseguren el suministro será clave en el éxito de la transición energética</a:t>
            </a:r>
          </a:p>
        </p:txBody>
      </p:sp>
      <p:sp>
        <p:nvSpPr>
          <p:cNvPr id="9" name="Rectángulo: esquinas redondeadas 8">
            <a:extLst>
              <a:ext uri="{FF2B5EF4-FFF2-40B4-BE49-F238E27FC236}">
                <a16:creationId xmlns:a16="http://schemas.microsoft.com/office/drawing/2014/main" id="{42C02E5B-1B3B-49BC-9C6A-DCFECBECFD0E}"/>
              </a:ext>
            </a:extLst>
          </p:cNvPr>
          <p:cNvSpPr/>
          <p:nvPr/>
        </p:nvSpPr>
        <p:spPr>
          <a:xfrm>
            <a:off x="462656" y="2112882"/>
            <a:ext cx="4342673" cy="1758981"/>
          </a:xfrm>
          <a:prstGeom prst="roundRect">
            <a:avLst/>
          </a:prstGeom>
          <a:solidFill>
            <a:srgbClr val="006699"/>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r>
              <a:rPr lang="es-ES" dirty="0"/>
              <a:t>Para el año 2030 el PNIEC prevé una potencia instalada en el sector eléctrico de 161 GW:</a:t>
            </a:r>
          </a:p>
          <a:p>
            <a:pPr marL="285750" indent="-285750">
              <a:buFont typeface="Arial" panose="020B0604020202020204" pitchFamily="34" charset="0"/>
              <a:buChar char="•"/>
            </a:pPr>
            <a:r>
              <a:rPr lang="es-ES" dirty="0"/>
              <a:t>50 GW de Energía eólica</a:t>
            </a:r>
          </a:p>
          <a:p>
            <a:pPr marL="285750" indent="-285750">
              <a:buFont typeface="Arial" panose="020B0604020202020204" pitchFamily="34" charset="0"/>
              <a:buChar char="•"/>
            </a:pPr>
            <a:r>
              <a:rPr lang="es-ES" dirty="0"/>
              <a:t>39 GW solar fotovoltaica</a:t>
            </a:r>
          </a:p>
          <a:p>
            <a:pPr marL="285750" indent="-285750">
              <a:buFont typeface="Arial" panose="020B0604020202020204" pitchFamily="34" charset="0"/>
              <a:buChar char="•"/>
            </a:pPr>
            <a:r>
              <a:rPr lang="es-ES" dirty="0"/>
              <a:t>7 GW solar termoeléctrica</a:t>
            </a:r>
          </a:p>
        </p:txBody>
      </p:sp>
      <p:sp>
        <p:nvSpPr>
          <p:cNvPr id="23" name="Rectángulo: esquinas redondeadas 22">
            <a:extLst>
              <a:ext uri="{FF2B5EF4-FFF2-40B4-BE49-F238E27FC236}">
                <a16:creationId xmlns:a16="http://schemas.microsoft.com/office/drawing/2014/main" id="{ED5ACF4E-CB71-4EC3-BC85-CBE3F5E59ADD}"/>
              </a:ext>
            </a:extLst>
          </p:cNvPr>
          <p:cNvSpPr/>
          <p:nvPr/>
        </p:nvSpPr>
        <p:spPr>
          <a:xfrm>
            <a:off x="424193" y="4131433"/>
            <a:ext cx="4391647" cy="1410209"/>
          </a:xfrm>
          <a:prstGeom prst="roundRect">
            <a:avLst/>
          </a:prstGeom>
          <a:solidFill>
            <a:srgbClr val="006699"/>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En 2030, el 74% de la generación eléctrica será de origen renovable</a:t>
            </a:r>
          </a:p>
        </p:txBody>
      </p:sp>
      <p:sp>
        <p:nvSpPr>
          <p:cNvPr id="21" name="Cerrar llave 20">
            <a:extLst>
              <a:ext uri="{FF2B5EF4-FFF2-40B4-BE49-F238E27FC236}">
                <a16:creationId xmlns:a16="http://schemas.microsoft.com/office/drawing/2014/main" id="{A8DE454A-A720-4371-AB23-C76D55993C20}"/>
              </a:ext>
            </a:extLst>
          </p:cNvPr>
          <p:cNvSpPr/>
          <p:nvPr/>
        </p:nvSpPr>
        <p:spPr>
          <a:xfrm>
            <a:off x="5471160" y="2112882"/>
            <a:ext cx="396240" cy="342876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Rectángulo: esquinas redondeadas 26">
            <a:extLst>
              <a:ext uri="{FF2B5EF4-FFF2-40B4-BE49-F238E27FC236}">
                <a16:creationId xmlns:a16="http://schemas.microsoft.com/office/drawing/2014/main" id="{818A6AA8-6A69-477E-B880-508B5332088C}"/>
              </a:ext>
            </a:extLst>
          </p:cNvPr>
          <p:cNvSpPr/>
          <p:nvPr/>
        </p:nvSpPr>
        <p:spPr>
          <a:xfrm>
            <a:off x="6522721" y="2300192"/>
            <a:ext cx="4665785" cy="742330"/>
          </a:xfrm>
          <a:prstGeom prst="roundRect">
            <a:avLst/>
          </a:prstGeom>
          <a:no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chemeClr val="tx1"/>
                </a:solidFill>
              </a:rPr>
              <a:t>Desarrollo de las tecnología de almacenamiento</a:t>
            </a:r>
          </a:p>
        </p:txBody>
      </p:sp>
      <p:sp>
        <p:nvSpPr>
          <p:cNvPr id="28" name="Rectángulo: esquinas redondeadas 27">
            <a:extLst>
              <a:ext uri="{FF2B5EF4-FFF2-40B4-BE49-F238E27FC236}">
                <a16:creationId xmlns:a16="http://schemas.microsoft.com/office/drawing/2014/main" id="{37110888-2BFB-4BAC-85B2-7142722B6641}"/>
              </a:ext>
            </a:extLst>
          </p:cNvPr>
          <p:cNvSpPr/>
          <p:nvPr/>
        </p:nvSpPr>
        <p:spPr>
          <a:xfrm>
            <a:off x="6522721" y="3500698"/>
            <a:ext cx="4665785" cy="742330"/>
          </a:xfrm>
          <a:prstGeom prst="roundRect">
            <a:avLst/>
          </a:prstGeom>
          <a:no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chemeClr val="tx1"/>
                </a:solidFill>
              </a:rPr>
              <a:t>Despliegue de redes inteligentes</a:t>
            </a:r>
          </a:p>
        </p:txBody>
      </p:sp>
      <p:sp>
        <p:nvSpPr>
          <p:cNvPr id="29" name="Rectángulo: esquinas redondeadas 28">
            <a:extLst>
              <a:ext uri="{FF2B5EF4-FFF2-40B4-BE49-F238E27FC236}">
                <a16:creationId xmlns:a16="http://schemas.microsoft.com/office/drawing/2014/main" id="{E6659AEF-B5A5-4152-A3D3-13FE933AA06B}"/>
              </a:ext>
            </a:extLst>
          </p:cNvPr>
          <p:cNvSpPr/>
          <p:nvPr/>
        </p:nvSpPr>
        <p:spPr>
          <a:xfrm>
            <a:off x="6522721" y="4701204"/>
            <a:ext cx="4665785" cy="742330"/>
          </a:xfrm>
          <a:prstGeom prst="roundRect">
            <a:avLst/>
          </a:prstGeom>
          <a:no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chemeClr val="tx1"/>
                </a:solidFill>
              </a:rPr>
              <a:t>Fomento de las interconexiones internacionales</a:t>
            </a:r>
          </a:p>
        </p:txBody>
      </p:sp>
    </p:spTree>
    <p:extLst>
      <p:ext uri="{BB962C8B-B14F-4D97-AF65-F5344CB8AC3E}">
        <p14:creationId xmlns:p14="http://schemas.microsoft.com/office/powerpoint/2010/main" val="3765524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EC32B8A-F628-40A2-AD61-621456C36D14}"/>
              </a:ext>
            </a:extLst>
          </p:cNvPr>
          <p:cNvSpPr>
            <a:spLocks noGrp="1"/>
          </p:cNvSpPr>
          <p:nvPr>
            <p:ph type="title"/>
          </p:nvPr>
        </p:nvSpPr>
        <p:spPr>
          <a:xfrm>
            <a:off x="424193" y="745994"/>
            <a:ext cx="5145223" cy="430887"/>
          </a:xfrm>
        </p:spPr>
        <p:txBody>
          <a:bodyPr/>
          <a:lstStyle/>
          <a:p>
            <a:r>
              <a:rPr lang="es-ES" dirty="0"/>
              <a:t>Retos económico - financieros</a:t>
            </a:r>
          </a:p>
        </p:txBody>
      </p:sp>
      <p:cxnSp>
        <p:nvCxnSpPr>
          <p:cNvPr id="3" name="Conector recto 2">
            <a:extLst>
              <a:ext uri="{FF2B5EF4-FFF2-40B4-BE49-F238E27FC236}">
                <a16:creationId xmlns:a16="http://schemas.microsoft.com/office/drawing/2014/main" id="{B2CB4CEC-C3A7-4BB7-83C2-06C765DC9489}"/>
              </a:ext>
            </a:extLst>
          </p:cNvPr>
          <p:cNvCxnSpPr>
            <a:cxnSpLocks/>
          </p:cNvCxnSpPr>
          <p:nvPr/>
        </p:nvCxnSpPr>
        <p:spPr>
          <a:xfrm>
            <a:off x="7526215" y="975293"/>
            <a:ext cx="4665785"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ángulo: esquinas redondeadas 9">
            <a:extLst>
              <a:ext uri="{FF2B5EF4-FFF2-40B4-BE49-F238E27FC236}">
                <a16:creationId xmlns:a16="http://schemas.microsoft.com/office/drawing/2014/main" id="{0857A08B-6253-4165-A034-EF0D47283195}"/>
              </a:ext>
            </a:extLst>
          </p:cNvPr>
          <p:cNvSpPr/>
          <p:nvPr/>
        </p:nvSpPr>
        <p:spPr>
          <a:xfrm>
            <a:off x="2209936" y="2495267"/>
            <a:ext cx="9174480" cy="1068364"/>
          </a:xfrm>
          <a:prstGeom prst="roundRect">
            <a:avLst/>
          </a:prstGeom>
          <a:solidFill>
            <a:srgbClr val="00669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s-ES" dirty="0"/>
              <a:t>Existencia de interés inversor en el sector privado + apoyo público decidido tanto a nivel UE como nacional (fondos de recuperación)</a:t>
            </a:r>
          </a:p>
        </p:txBody>
      </p:sp>
      <p:sp>
        <p:nvSpPr>
          <p:cNvPr id="11" name="Rectángulo: esquinas redondeadas 10">
            <a:extLst>
              <a:ext uri="{FF2B5EF4-FFF2-40B4-BE49-F238E27FC236}">
                <a16:creationId xmlns:a16="http://schemas.microsoft.com/office/drawing/2014/main" id="{AD36364C-0293-4802-9B21-4B47B651A4AB}"/>
              </a:ext>
            </a:extLst>
          </p:cNvPr>
          <p:cNvSpPr/>
          <p:nvPr/>
        </p:nvSpPr>
        <p:spPr>
          <a:xfrm>
            <a:off x="2209936" y="4011431"/>
            <a:ext cx="9174480" cy="1068364"/>
          </a:xfrm>
          <a:prstGeom prst="roundRect">
            <a:avLst/>
          </a:prstGeom>
          <a:solidFill>
            <a:srgbClr val="00669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s-ES" dirty="0"/>
              <a:t>Se están dando las señales económicas adecuadas a través de la regulación: nuevas subastas de renovables, anteproyecto de Ley que crea el Fondo Nacional para la Sostenibilidad del Sistema Eléctrico…</a:t>
            </a:r>
          </a:p>
        </p:txBody>
      </p:sp>
      <p:pic>
        <p:nvPicPr>
          <p:cNvPr id="13" name="Gráfico 12" descr="Crecimiento empresarial">
            <a:extLst>
              <a:ext uri="{FF2B5EF4-FFF2-40B4-BE49-F238E27FC236}">
                <a16:creationId xmlns:a16="http://schemas.microsoft.com/office/drawing/2014/main" id="{388CF866-1B8D-498E-90EA-0B9E1AFCE5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3784" y="2606040"/>
            <a:ext cx="914400" cy="914400"/>
          </a:xfrm>
          <a:prstGeom prst="rect">
            <a:avLst/>
          </a:prstGeom>
        </p:spPr>
      </p:pic>
      <p:pic>
        <p:nvPicPr>
          <p:cNvPr id="15" name="Gráfico 14" descr="Lista de comprobación RTL">
            <a:extLst>
              <a:ext uri="{FF2B5EF4-FFF2-40B4-BE49-F238E27FC236}">
                <a16:creationId xmlns:a16="http://schemas.microsoft.com/office/drawing/2014/main" id="{E5043613-1BD1-430B-A5E4-AD02EC85D7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784" y="4108707"/>
            <a:ext cx="914400" cy="914400"/>
          </a:xfrm>
          <a:prstGeom prst="rect">
            <a:avLst/>
          </a:prstGeom>
        </p:spPr>
      </p:pic>
      <p:sp>
        <p:nvSpPr>
          <p:cNvPr id="16" name="CuadroTexto 15">
            <a:extLst>
              <a:ext uri="{FF2B5EF4-FFF2-40B4-BE49-F238E27FC236}">
                <a16:creationId xmlns:a16="http://schemas.microsoft.com/office/drawing/2014/main" id="{3B3D72FB-6056-44C3-A30F-CF63F300EA7D}"/>
              </a:ext>
            </a:extLst>
          </p:cNvPr>
          <p:cNvSpPr txBox="1"/>
          <p:nvPr/>
        </p:nvSpPr>
        <p:spPr>
          <a:xfrm>
            <a:off x="424193" y="1194766"/>
            <a:ext cx="11158207" cy="707886"/>
          </a:xfrm>
          <a:prstGeom prst="rect">
            <a:avLst/>
          </a:prstGeom>
          <a:noFill/>
        </p:spPr>
        <p:txBody>
          <a:bodyPr wrap="square" rtlCol="0">
            <a:spAutoFit/>
          </a:bodyPr>
          <a:lstStyle/>
          <a:p>
            <a:r>
              <a:rPr lang="es-ES_tradnl" sz="2000" dirty="0">
                <a:solidFill>
                  <a:schemeClr val="accent3">
                    <a:lumMod val="75000"/>
                  </a:schemeClr>
                </a:solidFill>
                <a:latin typeface="Barlow Semi Condensed Medium" panose="00000606000000000000" pitchFamily="2" charset="0"/>
              </a:rPr>
              <a:t>Las cuantiosas inversiones necesarias para que la transición energética se haga realidad serán una de las principales palancas para la recuperación de las economías </a:t>
            </a:r>
            <a:r>
              <a:rPr lang="es-ES_tradnl" sz="2000" dirty="0" err="1">
                <a:solidFill>
                  <a:schemeClr val="accent3">
                    <a:lumMod val="75000"/>
                  </a:schemeClr>
                </a:solidFill>
                <a:latin typeface="Barlow Semi Condensed Medium" panose="00000606000000000000" pitchFamily="2" charset="0"/>
              </a:rPr>
              <a:t>post-covid</a:t>
            </a:r>
            <a:endParaRPr lang="en-US" sz="2000" dirty="0"/>
          </a:p>
        </p:txBody>
      </p:sp>
    </p:spTree>
    <p:extLst>
      <p:ext uri="{BB962C8B-B14F-4D97-AF65-F5344CB8AC3E}">
        <p14:creationId xmlns:p14="http://schemas.microsoft.com/office/powerpoint/2010/main" val="220566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EC32B8A-F628-40A2-AD61-621456C36D14}"/>
              </a:ext>
            </a:extLst>
          </p:cNvPr>
          <p:cNvSpPr>
            <a:spLocks noGrp="1"/>
          </p:cNvSpPr>
          <p:nvPr>
            <p:ph type="title"/>
          </p:nvPr>
        </p:nvSpPr>
        <p:spPr>
          <a:xfrm>
            <a:off x="424193" y="700274"/>
            <a:ext cx="3221620" cy="430887"/>
          </a:xfrm>
        </p:spPr>
        <p:txBody>
          <a:bodyPr/>
          <a:lstStyle/>
          <a:p>
            <a:r>
              <a:rPr lang="es-ES" dirty="0"/>
              <a:t>Retos regulatorios</a:t>
            </a:r>
          </a:p>
        </p:txBody>
      </p:sp>
      <p:cxnSp>
        <p:nvCxnSpPr>
          <p:cNvPr id="3" name="Conector recto 2">
            <a:extLst>
              <a:ext uri="{FF2B5EF4-FFF2-40B4-BE49-F238E27FC236}">
                <a16:creationId xmlns:a16="http://schemas.microsoft.com/office/drawing/2014/main" id="{B2CB4CEC-C3A7-4BB7-83C2-06C765DC9489}"/>
              </a:ext>
            </a:extLst>
          </p:cNvPr>
          <p:cNvCxnSpPr>
            <a:cxnSpLocks/>
          </p:cNvCxnSpPr>
          <p:nvPr/>
        </p:nvCxnSpPr>
        <p:spPr>
          <a:xfrm>
            <a:off x="7526215" y="975293"/>
            <a:ext cx="4665785"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Grupo 3">
            <a:extLst>
              <a:ext uri="{FF2B5EF4-FFF2-40B4-BE49-F238E27FC236}">
                <a16:creationId xmlns:a16="http://schemas.microsoft.com/office/drawing/2014/main" id="{5A0AC0EE-A4DB-4BAB-A668-29D686026BE5}"/>
              </a:ext>
            </a:extLst>
          </p:cNvPr>
          <p:cNvGrpSpPr/>
          <p:nvPr/>
        </p:nvGrpSpPr>
        <p:grpSpPr>
          <a:xfrm>
            <a:off x="662427" y="1999886"/>
            <a:ext cx="10867145" cy="971448"/>
            <a:chOff x="678823" y="1653166"/>
            <a:chExt cx="10867145" cy="971448"/>
          </a:xfrm>
        </p:grpSpPr>
        <p:sp>
          <p:nvSpPr>
            <p:cNvPr id="10" name="Rectángulo: esquinas redondeadas 9">
              <a:extLst>
                <a:ext uri="{FF2B5EF4-FFF2-40B4-BE49-F238E27FC236}">
                  <a16:creationId xmlns:a16="http://schemas.microsoft.com/office/drawing/2014/main" id="{0857A08B-6253-4165-A034-EF0D47283195}"/>
                </a:ext>
              </a:extLst>
            </p:cNvPr>
            <p:cNvSpPr/>
            <p:nvPr/>
          </p:nvSpPr>
          <p:spPr>
            <a:xfrm>
              <a:off x="853303" y="1796614"/>
              <a:ext cx="10692665" cy="828000"/>
            </a:xfrm>
            <a:prstGeom prst="roundRect">
              <a:avLst/>
            </a:prstGeom>
            <a:solidFill>
              <a:srgbClr val="00669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s-ES" dirty="0"/>
                <a:t>En tramitación el proceso de Plan de desarrollo de la red de transporte de energía eléctrica 2021-2026, clave para implementar el PNIEC. </a:t>
              </a:r>
            </a:p>
          </p:txBody>
        </p:sp>
        <p:sp>
          <p:nvSpPr>
            <p:cNvPr id="2" name="Elipse 1">
              <a:extLst>
                <a:ext uri="{FF2B5EF4-FFF2-40B4-BE49-F238E27FC236}">
                  <a16:creationId xmlns:a16="http://schemas.microsoft.com/office/drawing/2014/main" id="{D398659C-CF17-416F-B228-932B184AF173}"/>
                </a:ext>
              </a:extLst>
            </p:cNvPr>
            <p:cNvSpPr/>
            <p:nvPr/>
          </p:nvSpPr>
          <p:spPr>
            <a:xfrm>
              <a:off x="678823" y="1653166"/>
              <a:ext cx="288000" cy="28800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grpSp>
      <p:grpSp>
        <p:nvGrpSpPr>
          <p:cNvPr id="5" name="Grupo 4">
            <a:extLst>
              <a:ext uri="{FF2B5EF4-FFF2-40B4-BE49-F238E27FC236}">
                <a16:creationId xmlns:a16="http://schemas.microsoft.com/office/drawing/2014/main" id="{09325AF7-BF75-4EF8-9180-359A74476BC4}"/>
              </a:ext>
            </a:extLst>
          </p:cNvPr>
          <p:cNvGrpSpPr/>
          <p:nvPr/>
        </p:nvGrpSpPr>
        <p:grpSpPr>
          <a:xfrm>
            <a:off x="639749" y="3022720"/>
            <a:ext cx="10912502" cy="957820"/>
            <a:chOff x="651797" y="2762486"/>
            <a:chExt cx="10912502" cy="957820"/>
          </a:xfrm>
        </p:grpSpPr>
        <p:sp>
          <p:nvSpPr>
            <p:cNvPr id="11" name="Rectángulo: esquinas redondeadas 10">
              <a:extLst>
                <a:ext uri="{FF2B5EF4-FFF2-40B4-BE49-F238E27FC236}">
                  <a16:creationId xmlns:a16="http://schemas.microsoft.com/office/drawing/2014/main" id="{AD36364C-0293-4802-9B21-4B47B651A4AB}"/>
                </a:ext>
              </a:extLst>
            </p:cNvPr>
            <p:cNvSpPr/>
            <p:nvPr/>
          </p:nvSpPr>
          <p:spPr>
            <a:xfrm>
              <a:off x="871634" y="2892306"/>
              <a:ext cx="10692665" cy="828000"/>
            </a:xfrm>
            <a:prstGeom prst="roundRect">
              <a:avLst/>
            </a:prstGeom>
            <a:solidFill>
              <a:srgbClr val="00669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s-ES" dirty="0"/>
                <a:t>Deben agilizarse los plazos administrativos previstos en la legislación, de modo que sea posible el desarrollo efectivo de las redes en el reducido plazo de tiempo que contempla el PNIEC para el despliegue de renovables</a:t>
              </a:r>
            </a:p>
          </p:txBody>
        </p:sp>
        <p:sp>
          <p:nvSpPr>
            <p:cNvPr id="12" name="Elipse 11">
              <a:extLst>
                <a:ext uri="{FF2B5EF4-FFF2-40B4-BE49-F238E27FC236}">
                  <a16:creationId xmlns:a16="http://schemas.microsoft.com/office/drawing/2014/main" id="{4FC95D2B-3F14-4855-9ABF-A80143F89428}"/>
                </a:ext>
              </a:extLst>
            </p:cNvPr>
            <p:cNvSpPr/>
            <p:nvPr/>
          </p:nvSpPr>
          <p:spPr>
            <a:xfrm>
              <a:off x="651797" y="2762486"/>
              <a:ext cx="288000" cy="28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grpSp>
      <p:grpSp>
        <p:nvGrpSpPr>
          <p:cNvPr id="7" name="Grupo 6">
            <a:extLst>
              <a:ext uri="{FF2B5EF4-FFF2-40B4-BE49-F238E27FC236}">
                <a16:creationId xmlns:a16="http://schemas.microsoft.com/office/drawing/2014/main" id="{0D0320CD-EA36-4BD9-8473-030349414FB7}"/>
              </a:ext>
            </a:extLst>
          </p:cNvPr>
          <p:cNvGrpSpPr/>
          <p:nvPr/>
        </p:nvGrpSpPr>
        <p:grpSpPr>
          <a:xfrm>
            <a:off x="662427" y="4046328"/>
            <a:ext cx="10867145" cy="959576"/>
            <a:chOff x="678823" y="3858178"/>
            <a:chExt cx="10867145" cy="959576"/>
          </a:xfrm>
        </p:grpSpPr>
        <p:sp>
          <p:nvSpPr>
            <p:cNvPr id="14" name="Rectángulo: esquinas redondeadas 13">
              <a:extLst>
                <a:ext uri="{FF2B5EF4-FFF2-40B4-BE49-F238E27FC236}">
                  <a16:creationId xmlns:a16="http://schemas.microsoft.com/office/drawing/2014/main" id="{29F67E3C-043B-4D8F-85EC-27F1C07946A4}"/>
                </a:ext>
              </a:extLst>
            </p:cNvPr>
            <p:cNvSpPr/>
            <p:nvPr/>
          </p:nvSpPr>
          <p:spPr>
            <a:xfrm>
              <a:off x="871634" y="3989754"/>
              <a:ext cx="10674334" cy="828000"/>
            </a:xfrm>
            <a:prstGeom prst="roundRect">
              <a:avLst/>
            </a:prstGeom>
            <a:solidFill>
              <a:srgbClr val="00669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s-ES" dirty="0"/>
                <a:t>La regulación debe establecer un marco adecuado para la actividad de almacenamiento y su contribución a la transición energética, tanto en la Península como en las islas</a:t>
              </a:r>
            </a:p>
          </p:txBody>
        </p:sp>
        <p:sp>
          <p:nvSpPr>
            <p:cNvPr id="17" name="Elipse 16">
              <a:extLst>
                <a:ext uri="{FF2B5EF4-FFF2-40B4-BE49-F238E27FC236}">
                  <a16:creationId xmlns:a16="http://schemas.microsoft.com/office/drawing/2014/main" id="{F500E25A-2AAE-4E81-AE94-F2C506A4AC61}"/>
                </a:ext>
              </a:extLst>
            </p:cNvPr>
            <p:cNvSpPr/>
            <p:nvPr/>
          </p:nvSpPr>
          <p:spPr>
            <a:xfrm>
              <a:off x="678823" y="3858178"/>
              <a:ext cx="288000" cy="28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grpSp>
      <p:grpSp>
        <p:nvGrpSpPr>
          <p:cNvPr id="8" name="Grupo 7">
            <a:extLst>
              <a:ext uri="{FF2B5EF4-FFF2-40B4-BE49-F238E27FC236}">
                <a16:creationId xmlns:a16="http://schemas.microsoft.com/office/drawing/2014/main" id="{B2953541-E027-4CFD-89C2-D238BBB6B621}"/>
              </a:ext>
            </a:extLst>
          </p:cNvPr>
          <p:cNvGrpSpPr/>
          <p:nvPr/>
        </p:nvGrpSpPr>
        <p:grpSpPr>
          <a:xfrm>
            <a:off x="678823" y="5069162"/>
            <a:ext cx="10867145" cy="972000"/>
            <a:chOff x="678823" y="5069162"/>
            <a:chExt cx="10867145" cy="972000"/>
          </a:xfrm>
        </p:grpSpPr>
        <p:sp>
          <p:nvSpPr>
            <p:cNvPr id="16" name="Rectángulo: esquinas redondeadas 15">
              <a:extLst>
                <a:ext uri="{FF2B5EF4-FFF2-40B4-BE49-F238E27FC236}">
                  <a16:creationId xmlns:a16="http://schemas.microsoft.com/office/drawing/2014/main" id="{0E52B6DC-5E54-4FE2-8B73-F9134C05F696}"/>
                </a:ext>
              </a:extLst>
            </p:cNvPr>
            <p:cNvSpPr/>
            <p:nvPr/>
          </p:nvSpPr>
          <p:spPr>
            <a:xfrm>
              <a:off x="871634" y="5213162"/>
              <a:ext cx="10674334" cy="828000"/>
            </a:xfrm>
            <a:prstGeom prst="roundRect">
              <a:avLst/>
            </a:prstGeom>
            <a:solidFill>
              <a:srgbClr val="006699"/>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s-ES" dirty="0"/>
                <a:t>Necesidad de mejorar regulatoriamente la normativa de los mercados eléctricos, de forma que se avance en la transición energética al tiempo que se asegura la competitividad en los precios y la seguridad del suministro</a:t>
              </a:r>
            </a:p>
          </p:txBody>
        </p:sp>
        <p:sp>
          <p:nvSpPr>
            <p:cNvPr id="18" name="Elipse 17">
              <a:extLst>
                <a:ext uri="{FF2B5EF4-FFF2-40B4-BE49-F238E27FC236}">
                  <a16:creationId xmlns:a16="http://schemas.microsoft.com/office/drawing/2014/main" id="{7758224E-5F45-458F-BFED-5B88DBF03176}"/>
                </a:ext>
              </a:extLst>
            </p:cNvPr>
            <p:cNvSpPr/>
            <p:nvPr/>
          </p:nvSpPr>
          <p:spPr>
            <a:xfrm>
              <a:off x="678823" y="5069162"/>
              <a:ext cx="288000" cy="28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grpSp>
      <p:sp>
        <p:nvSpPr>
          <p:cNvPr id="20" name="CuadroTexto 19">
            <a:extLst>
              <a:ext uri="{FF2B5EF4-FFF2-40B4-BE49-F238E27FC236}">
                <a16:creationId xmlns:a16="http://schemas.microsoft.com/office/drawing/2014/main" id="{36D135DA-C3D2-479D-99F0-BCAEAAA36295}"/>
              </a:ext>
            </a:extLst>
          </p:cNvPr>
          <p:cNvSpPr txBox="1"/>
          <p:nvPr/>
        </p:nvSpPr>
        <p:spPr>
          <a:xfrm>
            <a:off x="424193" y="1164455"/>
            <a:ext cx="11478247" cy="618118"/>
          </a:xfrm>
          <a:prstGeom prst="rect">
            <a:avLst/>
          </a:prstGeom>
          <a:noFill/>
        </p:spPr>
        <p:txBody>
          <a:bodyPr wrap="square" rtlCol="0">
            <a:spAutoFit/>
          </a:bodyPr>
          <a:lstStyle/>
          <a:p>
            <a:pPr fontAlgn="t">
              <a:lnSpc>
                <a:spcPts val="2000"/>
              </a:lnSpc>
              <a:spcBef>
                <a:spcPts val="200"/>
              </a:spcBef>
              <a:spcAft>
                <a:spcPts val="200"/>
              </a:spcAft>
            </a:pPr>
            <a:r>
              <a:rPr lang="es-ES_tradnl" sz="2000" dirty="0">
                <a:solidFill>
                  <a:schemeClr val="accent3">
                    <a:lumMod val="75000"/>
                  </a:schemeClr>
                </a:solidFill>
                <a:latin typeface="Barlow Semi Condensed Medium" panose="00000606000000000000" pitchFamily="2" charset="0"/>
              </a:rPr>
              <a:t>La regulación debe establecer un marco estable y predecible para que se produzcan los desarrollos tecnológicos y las inversiones necesarias</a:t>
            </a:r>
          </a:p>
        </p:txBody>
      </p:sp>
    </p:spTree>
    <p:extLst>
      <p:ext uri="{BB962C8B-B14F-4D97-AF65-F5344CB8AC3E}">
        <p14:creationId xmlns:p14="http://schemas.microsoft.com/office/powerpoint/2010/main" val="17675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EC32B8A-F628-40A2-AD61-621456C36D14}"/>
              </a:ext>
            </a:extLst>
          </p:cNvPr>
          <p:cNvSpPr>
            <a:spLocks noGrp="1"/>
          </p:cNvSpPr>
          <p:nvPr>
            <p:ph type="title"/>
          </p:nvPr>
        </p:nvSpPr>
        <p:spPr>
          <a:xfrm>
            <a:off x="424193" y="745994"/>
            <a:ext cx="3950986" cy="430887"/>
          </a:xfrm>
        </p:spPr>
        <p:txBody>
          <a:bodyPr/>
          <a:lstStyle/>
          <a:p>
            <a:r>
              <a:rPr lang="es-ES" dirty="0"/>
              <a:t>España, isla energética</a:t>
            </a:r>
          </a:p>
        </p:txBody>
      </p:sp>
      <p:cxnSp>
        <p:nvCxnSpPr>
          <p:cNvPr id="3" name="Conector recto 2">
            <a:extLst>
              <a:ext uri="{FF2B5EF4-FFF2-40B4-BE49-F238E27FC236}">
                <a16:creationId xmlns:a16="http://schemas.microsoft.com/office/drawing/2014/main" id="{B2CB4CEC-C3A7-4BB7-83C2-06C765DC9489}"/>
              </a:ext>
            </a:extLst>
          </p:cNvPr>
          <p:cNvCxnSpPr>
            <a:cxnSpLocks/>
          </p:cNvCxnSpPr>
          <p:nvPr/>
        </p:nvCxnSpPr>
        <p:spPr>
          <a:xfrm>
            <a:off x="7526215" y="975293"/>
            <a:ext cx="4665785"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Marcador de contenido 4">
            <a:extLst>
              <a:ext uri="{FF2B5EF4-FFF2-40B4-BE49-F238E27FC236}">
                <a16:creationId xmlns:a16="http://schemas.microsoft.com/office/drawing/2014/main" id="{019E9911-BB14-43C8-BC3A-CE251462E6D0}"/>
              </a:ext>
            </a:extLst>
          </p:cNvPr>
          <p:cNvSpPr txBox="1">
            <a:spLocks/>
          </p:cNvSpPr>
          <p:nvPr/>
        </p:nvSpPr>
        <p:spPr>
          <a:xfrm>
            <a:off x="125038" y="5726804"/>
            <a:ext cx="5041812" cy="337261"/>
          </a:xfrm>
          <a:prstGeom prst="rect">
            <a:avLst/>
          </a:prstGeom>
        </p:spPr>
        <p:txBody>
          <a:bodyPr/>
          <a:lstStyle>
            <a:lvl1pPr marL="179388" indent="-179388" algn="l" defTabSz="457200" rtl="0" eaLnBrk="1" latinLnBrk="0" hangingPunct="1">
              <a:lnSpc>
                <a:spcPct val="100000"/>
              </a:lnSpc>
              <a:spcBef>
                <a:spcPts val="1200"/>
              </a:spcBef>
              <a:buClr>
                <a:schemeClr val="accent2"/>
              </a:buClr>
              <a:buSzPct val="110000"/>
              <a:buFont typeface="Symbol" panose="05050102010706020507" pitchFamily="18" charset="2"/>
              <a:buChar char=""/>
              <a:defRPr lang="es-ES" sz="2200" kern="1200" dirty="0">
                <a:solidFill>
                  <a:schemeClr val="tx1">
                    <a:lumMod val="75000"/>
                    <a:lumOff val="25000"/>
                  </a:schemeClr>
                </a:solidFill>
                <a:latin typeface="+mn-lt"/>
                <a:ea typeface="+mn-ea"/>
                <a:cs typeface="+mn-cs"/>
              </a:defRPr>
            </a:lvl1pPr>
            <a:lvl2pPr marL="357188" indent="-190500" algn="l" defTabSz="457200" rtl="0" eaLnBrk="1" latinLnBrk="0" hangingPunct="1">
              <a:spcBef>
                <a:spcPct val="20000"/>
              </a:spcBef>
              <a:buClr>
                <a:srgbClr val="C00000"/>
              </a:buClr>
              <a:buSzPct val="100000"/>
              <a:buFont typeface="Courier New" panose="02070309020205020404" pitchFamily="49" charset="0"/>
              <a:buChar char="○"/>
              <a:defRPr lang="es-ES" sz="2000" kern="1200" dirty="0">
                <a:solidFill>
                  <a:schemeClr val="tx1">
                    <a:lumMod val="75000"/>
                    <a:lumOff val="25000"/>
                  </a:schemeClr>
                </a:solidFill>
                <a:latin typeface="+mn-lt"/>
                <a:ea typeface="+mn-ea"/>
                <a:cs typeface="+mn-cs"/>
              </a:defRPr>
            </a:lvl2pPr>
            <a:lvl3pPr marL="536575" indent="-179388" algn="l" defTabSz="457200" rtl="0" eaLnBrk="1" latinLnBrk="0" hangingPunct="1">
              <a:spcBef>
                <a:spcPct val="20000"/>
              </a:spcBef>
              <a:buClr>
                <a:srgbClr val="C00000"/>
              </a:buClr>
              <a:buFont typeface="Wingdings" panose="05000000000000000000" pitchFamily="2" charset="2"/>
              <a:buChar char="§"/>
              <a:defRPr lang="es-ES" sz="1800" kern="1200" dirty="0">
                <a:solidFill>
                  <a:schemeClr val="tx1">
                    <a:lumMod val="75000"/>
                    <a:lumOff val="25000"/>
                  </a:schemeClr>
                </a:solidFill>
                <a:latin typeface="+mn-lt"/>
                <a:ea typeface="+mn-ea"/>
                <a:cs typeface="+mn-cs"/>
              </a:defRPr>
            </a:lvl3pPr>
            <a:lvl4pPr marL="714375" indent="-177800" algn="l" defTabSz="457200" rtl="0" eaLnBrk="1" latinLnBrk="0" hangingPunct="1">
              <a:spcBef>
                <a:spcPct val="20000"/>
              </a:spcBef>
              <a:buClr>
                <a:srgbClr val="C00000"/>
              </a:buClr>
              <a:buFont typeface="Arial"/>
              <a:buChar char="–"/>
              <a:defRPr sz="1600" kern="1200">
                <a:solidFill>
                  <a:schemeClr val="tx1">
                    <a:lumMod val="75000"/>
                    <a:lumOff val="25000"/>
                  </a:schemeClr>
                </a:solidFill>
                <a:latin typeface="+mn-lt"/>
                <a:ea typeface="+mn-ea"/>
                <a:cs typeface="+mn-cs"/>
              </a:defRPr>
            </a:lvl4pPr>
            <a:lvl5pPr marL="1071563" indent="-177800" algn="l" defTabSz="457200" rtl="0" eaLnBrk="1" latinLnBrk="0" hangingPunct="1">
              <a:spcBef>
                <a:spcPct val="20000"/>
              </a:spcBef>
              <a:buClr>
                <a:srgbClr val="C00000"/>
              </a:buClr>
              <a:buFont typeface="Arial"/>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463" lvl="2" indent="0">
              <a:spcBef>
                <a:spcPts val="800"/>
              </a:spcBef>
              <a:buClr>
                <a:schemeClr val="accent5">
                  <a:lumMod val="75000"/>
                </a:schemeClr>
              </a:buClr>
              <a:buNone/>
            </a:pPr>
            <a:r>
              <a:rPr lang="es-ES" sz="1200" dirty="0">
                <a:latin typeface="Barlow Semi Condensed" panose="00000506000000000000" pitchFamily="2" charset="0"/>
                <a:cs typeface="Lato" panose="020B0604020202020204" charset="0"/>
              </a:rPr>
              <a:t>(*) Valores máximos en condiciones ideales en ambos sistemas eléctricos.</a:t>
            </a:r>
          </a:p>
        </p:txBody>
      </p:sp>
      <p:sp>
        <p:nvSpPr>
          <p:cNvPr id="21" name="18 CuadroTexto">
            <a:extLst>
              <a:ext uri="{FF2B5EF4-FFF2-40B4-BE49-F238E27FC236}">
                <a16:creationId xmlns:a16="http://schemas.microsoft.com/office/drawing/2014/main" id="{CD47191B-DE56-4765-9062-D9FF9928F3B4}"/>
              </a:ext>
            </a:extLst>
          </p:cNvPr>
          <p:cNvSpPr txBox="1"/>
          <p:nvPr/>
        </p:nvSpPr>
        <p:spPr>
          <a:xfrm>
            <a:off x="287292" y="5965207"/>
            <a:ext cx="6325541" cy="276999"/>
          </a:xfrm>
          <a:prstGeom prst="rect">
            <a:avLst/>
          </a:prstGeom>
          <a:noFill/>
        </p:spPr>
        <p:txBody>
          <a:bodyPr wrap="square" rtlCol="0">
            <a:spAutoFit/>
          </a:bodyPr>
          <a:lstStyle/>
          <a:p>
            <a:r>
              <a:rPr lang="es-ES" sz="1200" dirty="0">
                <a:solidFill>
                  <a:schemeClr val="accent1">
                    <a:lumMod val="75000"/>
                  </a:schemeClr>
                </a:solidFill>
                <a:latin typeface="Barlow Semi Condensed" panose="00000506000000000000" pitchFamily="2" charset="0"/>
                <a:cs typeface="Lato" panose="020B0604020202020204" charset="0"/>
                <a:hlinkClick r:id="rId2">
                  <a:extLst>
                    <a:ext uri="{A12FA001-AC4F-418D-AE19-62706E023703}">
                      <ahyp:hlinkClr xmlns:ahyp="http://schemas.microsoft.com/office/drawing/2018/hyperlinkcolor" val="tx"/>
                    </a:ext>
                  </a:extLst>
                </a:hlinkClick>
              </a:rPr>
              <a:t>http://www.ree.es/es/actividades/operacion-del-sistema-electrico/interconexiones-internacionales</a:t>
            </a:r>
            <a:endParaRPr lang="es-ES" sz="1200" dirty="0">
              <a:solidFill>
                <a:schemeClr val="accent1">
                  <a:lumMod val="75000"/>
                </a:schemeClr>
              </a:solidFill>
              <a:latin typeface="Barlow Semi Condensed" panose="00000506000000000000" pitchFamily="2" charset="0"/>
              <a:cs typeface="Lato" panose="020B0604020202020204" charset="0"/>
              <a:hlinkClick r:id="rId3">
                <a:extLst>
                  <a:ext uri="{A12FA001-AC4F-418D-AE19-62706E023703}">
                    <ahyp:hlinkClr xmlns:ahyp="http://schemas.microsoft.com/office/drawing/2018/hyperlinkcolor" val="tx"/>
                  </a:ext>
                </a:extLst>
              </a:hlinkClick>
            </a:endParaRPr>
          </a:p>
        </p:txBody>
      </p:sp>
      <p:grpSp>
        <p:nvGrpSpPr>
          <p:cNvPr id="22" name="Grupo 21">
            <a:extLst>
              <a:ext uri="{FF2B5EF4-FFF2-40B4-BE49-F238E27FC236}">
                <a16:creationId xmlns:a16="http://schemas.microsoft.com/office/drawing/2014/main" id="{FF33E92D-E312-486A-BBCC-27B4EAA3AB6E}"/>
              </a:ext>
            </a:extLst>
          </p:cNvPr>
          <p:cNvGrpSpPr/>
          <p:nvPr/>
        </p:nvGrpSpPr>
        <p:grpSpPr>
          <a:xfrm>
            <a:off x="828497" y="1819580"/>
            <a:ext cx="5041812" cy="3786519"/>
            <a:chOff x="1052442" y="1562769"/>
            <a:chExt cx="5053628" cy="4196918"/>
          </a:xfrm>
        </p:grpSpPr>
        <p:pic>
          <p:nvPicPr>
            <p:cNvPr id="23" name="Imagen 22">
              <a:extLst>
                <a:ext uri="{FF2B5EF4-FFF2-40B4-BE49-F238E27FC236}">
                  <a16:creationId xmlns:a16="http://schemas.microsoft.com/office/drawing/2014/main" id="{449C1CEE-62A7-4029-A672-902A14D5BAB3}"/>
                </a:ext>
              </a:extLst>
            </p:cNvPr>
            <p:cNvPicPr>
              <a:picLocks noChangeAspect="1"/>
            </p:cNvPicPr>
            <p:nvPr/>
          </p:nvPicPr>
          <p:blipFill>
            <a:blip r:embed="rId4"/>
            <a:stretch>
              <a:fillRect/>
            </a:stretch>
          </p:blipFill>
          <p:spPr>
            <a:xfrm>
              <a:off x="1052442" y="1562769"/>
              <a:ext cx="5053628" cy="4196918"/>
            </a:xfrm>
            <a:prstGeom prst="rect">
              <a:avLst/>
            </a:prstGeom>
            <a:ln>
              <a:solidFill>
                <a:schemeClr val="tx2"/>
              </a:solidFill>
            </a:ln>
          </p:spPr>
        </p:pic>
        <p:sp>
          <p:nvSpPr>
            <p:cNvPr id="24" name="23 Flecha abajo">
              <a:extLst>
                <a:ext uri="{FF2B5EF4-FFF2-40B4-BE49-F238E27FC236}">
                  <a16:creationId xmlns:a16="http://schemas.microsoft.com/office/drawing/2014/main" id="{124E49B5-4329-4576-B1C6-0AB088E61497}"/>
                </a:ext>
              </a:extLst>
            </p:cNvPr>
            <p:cNvSpPr/>
            <p:nvPr/>
          </p:nvSpPr>
          <p:spPr>
            <a:xfrm rot="16200000">
              <a:off x="2186142" y="3120065"/>
              <a:ext cx="301055" cy="460631"/>
            </a:xfrm>
            <a:prstGeom prst="downArrow">
              <a:avLst>
                <a:gd name="adj1" fmla="val 48709"/>
                <a:gd name="adj2" fmla="val 87695"/>
              </a:avLst>
            </a:prstGeom>
            <a:solidFill>
              <a:schemeClr val="bg1"/>
            </a:solidFill>
            <a:ln w="12700">
              <a:solidFill>
                <a:srgbClr val="BE0000"/>
              </a:solidFill>
            </a:ln>
            <a:effectLst>
              <a:outerShdw blurRad="63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t" anchorCtr="0">
              <a:spAutoFit/>
            </a:bodyPr>
            <a:lstStyle/>
            <a:p>
              <a:pPr algn="ctr">
                <a:lnSpc>
                  <a:spcPts val="2200"/>
                </a:lnSpc>
                <a:spcBef>
                  <a:spcPts val="500"/>
                </a:spcBef>
                <a:spcAft>
                  <a:spcPts val="500"/>
                </a:spcAft>
              </a:pPr>
              <a:endParaRPr lang="es-ES" sz="1600">
                <a:solidFill>
                  <a:srgbClr val="BE0000"/>
                </a:solidFill>
                <a:latin typeface="Barlow Semi Condensed" panose="00000506000000000000" pitchFamily="2" charset="0"/>
              </a:endParaRPr>
            </a:p>
          </p:txBody>
        </p:sp>
        <p:sp>
          <p:nvSpPr>
            <p:cNvPr id="25" name="24 Flecha abajo">
              <a:extLst>
                <a:ext uri="{FF2B5EF4-FFF2-40B4-BE49-F238E27FC236}">
                  <a16:creationId xmlns:a16="http://schemas.microsoft.com/office/drawing/2014/main" id="{03FE2110-EDFF-4F93-A966-FD7EB79AFC56}"/>
                </a:ext>
              </a:extLst>
            </p:cNvPr>
            <p:cNvSpPr/>
            <p:nvPr/>
          </p:nvSpPr>
          <p:spPr>
            <a:xfrm rot="5400000">
              <a:off x="2208157" y="3479564"/>
              <a:ext cx="301055" cy="460631"/>
            </a:xfrm>
            <a:prstGeom prst="downArrow">
              <a:avLst>
                <a:gd name="adj1" fmla="val 48709"/>
                <a:gd name="adj2" fmla="val 87695"/>
              </a:avLst>
            </a:prstGeom>
            <a:solidFill>
              <a:schemeClr val="bg1"/>
            </a:solidFill>
            <a:ln w="12700">
              <a:solidFill>
                <a:schemeClr val="accent3">
                  <a:lumMod val="75000"/>
                </a:schemeClr>
              </a:solidFill>
            </a:ln>
            <a:effectLst>
              <a:outerShdw blurRad="63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t" anchorCtr="0">
              <a:spAutoFit/>
            </a:bodyPr>
            <a:lstStyle/>
            <a:p>
              <a:pPr algn="ctr">
                <a:lnSpc>
                  <a:spcPts val="2200"/>
                </a:lnSpc>
                <a:spcBef>
                  <a:spcPts val="500"/>
                </a:spcBef>
                <a:spcAft>
                  <a:spcPts val="500"/>
                </a:spcAft>
              </a:pPr>
              <a:endParaRPr lang="es-ES" sz="1600">
                <a:solidFill>
                  <a:srgbClr val="BE0000"/>
                </a:solidFill>
                <a:latin typeface="Barlow Semi Condensed" panose="00000506000000000000" pitchFamily="2" charset="0"/>
              </a:endParaRPr>
            </a:p>
          </p:txBody>
        </p:sp>
        <p:sp>
          <p:nvSpPr>
            <p:cNvPr id="26" name="Text Box 5">
              <a:extLst>
                <a:ext uri="{FF2B5EF4-FFF2-40B4-BE49-F238E27FC236}">
                  <a16:creationId xmlns:a16="http://schemas.microsoft.com/office/drawing/2014/main" id="{5BDC635E-F5C7-4FAC-859A-C7F773673B99}"/>
                </a:ext>
              </a:extLst>
            </p:cNvPr>
            <p:cNvSpPr txBox="1">
              <a:spLocks noChangeArrowheads="1"/>
            </p:cNvSpPr>
            <p:nvPr/>
          </p:nvSpPr>
          <p:spPr bwMode="auto">
            <a:xfrm>
              <a:off x="2530040" y="2575290"/>
              <a:ext cx="1321959" cy="271779"/>
            </a:xfrm>
            <a:prstGeom prst="rect">
              <a:avLst/>
            </a:prstGeom>
            <a:noFill/>
            <a:ln w="25400">
              <a:noFill/>
              <a:miter lim="800000"/>
              <a:headEnd/>
              <a:tailEnd/>
            </a:ln>
          </p:spPr>
          <p:txBody>
            <a:bodyPr wrap="square">
              <a:spAutoFit/>
            </a:bodyPr>
            <a:lstStyle/>
            <a:p>
              <a:pPr algn="ctr" eaLnBrk="0" hangingPunct="0">
                <a:lnSpc>
                  <a:spcPts val="1600"/>
                </a:lnSpc>
              </a:pPr>
              <a:r>
                <a:rPr lang="es-ES_tradnl" sz="1200">
                  <a:solidFill>
                    <a:srgbClr val="C00000"/>
                  </a:solidFill>
                  <a:latin typeface="Barlow Semi Condensed Medium" panose="00000606000000000000" pitchFamily="2" charset="0"/>
                  <a:cs typeface="Arial" charset="0"/>
                </a:rPr>
                <a:t>1.500</a:t>
              </a:r>
              <a:r>
                <a:rPr lang="en-US" sz="1200">
                  <a:solidFill>
                    <a:srgbClr val="C00000"/>
                  </a:solidFill>
                  <a:latin typeface="Barlow Semi Condensed Medium" panose="00000606000000000000" pitchFamily="2" charset="0"/>
                  <a:cs typeface="Arial" charset="0"/>
                </a:rPr>
                <a:t>-3.</a:t>
              </a:r>
              <a:r>
                <a:rPr lang="es-ES_tradnl" sz="1200">
                  <a:solidFill>
                    <a:srgbClr val="C00000"/>
                  </a:solidFill>
                  <a:latin typeface="Barlow Semi Condensed Medium" panose="00000606000000000000" pitchFamily="2" charset="0"/>
                  <a:cs typeface="Arial" charset="0"/>
                </a:rPr>
                <a:t>500</a:t>
              </a:r>
              <a:endParaRPr lang="es-ES" sz="1200">
                <a:solidFill>
                  <a:srgbClr val="C00000"/>
                </a:solidFill>
                <a:latin typeface="Barlow Semi Condensed Medium" panose="00000606000000000000" pitchFamily="2" charset="0"/>
                <a:cs typeface="Arial" charset="0"/>
              </a:endParaRPr>
            </a:p>
          </p:txBody>
        </p:sp>
        <p:sp>
          <p:nvSpPr>
            <p:cNvPr id="27" name="Text Box 6">
              <a:extLst>
                <a:ext uri="{FF2B5EF4-FFF2-40B4-BE49-F238E27FC236}">
                  <a16:creationId xmlns:a16="http://schemas.microsoft.com/office/drawing/2014/main" id="{09FC4F62-F9E9-4830-B5FC-865982ED713E}"/>
                </a:ext>
              </a:extLst>
            </p:cNvPr>
            <p:cNvSpPr txBox="1">
              <a:spLocks noChangeArrowheads="1"/>
            </p:cNvSpPr>
            <p:nvPr/>
          </p:nvSpPr>
          <p:spPr bwMode="auto">
            <a:xfrm>
              <a:off x="3680152" y="3184602"/>
              <a:ext cx="1656009" cy="271779"/>
            </a:xfrm>
            <a:prstGeom prst="rect">
              <a:avLst/>
            </a:prstGeom>
            <a:noFill/>
            <a:ln w="25400">
              <a:noFill/>
              <a:miter lim="800000"/>
              <a:headEnd/>
              <a:tailEnd/>
            </a:ln>
          </p:spPr>
          <p:txBody>
            <a:bodyPr wrap="square">
              <a:spAutoFit/>
            </a:bodyPr>
            <a:lstStyle>
              <a:defPPr>
                <a:defRPr lang="es-ES"/>
              </a:defPPr>
              <a:lvl1pPr algn="ctr" eaLnBrk="0" hangingPunct="0">
                <a:lnSpc>
                  <a:spcPts val="1600"/>
                </a:lnSpc>
                <a:defRPr sz="1600">
                  <a:solidFill>
                    <a:srgbClr val="C00000"/>
                  </a:solidFill>
                  <a:latin typeface="Barlow Semi Condensed Medium" panose="00000606000000000000" pitchFamily="2" charset="0"/>
                  <a:cs typeface="Arial" charset="0"/>
                </a:defRPr>
              </a:lvl1pPr>
            </a:lstStyle>
            <a:p>
              <a:r>
                <a:rPr lang="es-ES" sz="1200" dirty="0">
                  <a:solidFill>
                    <a:schemeClr val="accent3">
                      <a:lumMod val="75000"/>
                    </a:schemeClr>
                  </a:solidFill>
                </a:rPr>
                <a:t>1.300-3.300</a:t>
              </a:r>
            </a:p>
          </p:txBody>
        </p:sp>
        <p:sp>
          <p:nvSpPr>
            <p:cNvPr id="28" name="Text Box 7">
              <a:extLst>
                <a:ext uri="{FF2B5EF4-FFF2-40B4-BE49-F238E27FC236}">
                  <a16:creationId xmlns:a16="http://schemas.microsoft.com/office/drawing/2014/main" id="{469385D1-4727-47AC-88A1-26AD07C6B139}"/>
                </a:ext>
              </a:extLst>
            </p:cNvPr>
            <p:cNvSpPr txBox="1">
              <a:spLocks noChangeArrowheads="1"/>
            </p:cNvSpPr>
            <p:nvPr/>
          </p:nvSpPr>
          <p:spPr bwMode="auto">
            <a:xfrm>
              <a:off x="2582146" y="3153823"/>
              <a:ext cx="1217745" cy="271779"/>
            </a:xfrm>
            <a:prstGeom prst="rect">
              <a:avLst/>
            </a:prstGeom>
            <a:noFill/>
            <a:ln w="25400">
              <a:noFill/>
              <a:miter lim="800000"/>
              <a:headEnd/>
              <a:tailEnd/>
            </a:ln>
          </p:spPr>
          <p:txBody>
            <a:bodyPr wrap="square">
              <a:spAutoFit/>
            </a:bodyPr>
            <a:lstStyle>
              <a:defPPr>
                <a:defRPr lang="es-ES"/>
              </a:defPPr>
              <a:lvl1pPr algn="ctr" eaLnBrk="0" hangingPunct="0">
                <a:lnSpc>
                  <a:spcPts val="1600"/>
                </a:lnSpc>
                <a:defRPr sz="1600">
                  <a:solidFill>
                    <a:srgbClr val="C00000"/>
                  </a:solidFill>
                  <a:latin typeface="Barlow Semi Condensed Medium" panose="00000606000000000000" pitchFamily="2" charset="0"/>
                  <a:cs typeface="Arial" charset="0"/>
                </a:defRPr>
              </a:lvl1pPr>
            </a:lstStyle>
            <a:p>
              <a:r>
                <a:rPr lang="es-ES" sz="1200"/>
                <a:t>1.800-4.000</a:t>
              </a:r>
            </a:p>
          </p:txBody>
        </p:sp>
        <p:sp>
          <p:nvSpPr>
            <p:cNvPr id="29" name="Text Box 8">
              <a:extLst>
                <a:ext uri="{FF2B5EF4-FFF2-40B4-BE49-F238E27FC236}">
                  <a16:creationId xmlns:a16="http://schemas.microsoft.com/office/drawing/2014/main" id="{B1164BD9-03E3-4AEB-97F2-399E284726EE}"/>
                </a:ext>
              </a:extLst>
            </p:cNvPr>
            <p:cNvSpPr txBox="1">
              <a:spLocks noChangeArrowheads="1"/>
            </p:cNvSpPr>
            <p:nvPr/>
          </p:nvSpPr>
          <p:spPr bwMode="auto">
            <a:xfrm>
              <a:off x="2605976" y="3586786"/>
              <a:ext cx="1223739" cy="271779"/>
            </a:xfrm>
            <a:prstGeom prst="rect">
              <a:avLst/>
            </a:prstGeom>
            <a:noFill/>
            <a:ln w="25400">
              <a:noFill/>
              <a:miter lim="800000"/>
              <a:headEnd/>
              <a:tailEnd/>
            </a:ln>
          </p:spPr>
          <p:txBody>
            <a:bodyPr wrap="square">
              <a:spAutoFit/>
            </a:bodyPr>
            <a:lstStyle>
              <a:defPPr>
                <a:defRPr lang="es-ES"/>
              </a:defPPr>
              <a:lvl1pPr algn="ctr" eaLnBrk="0" hangingPunct="0">
                <a:lnSpc>
                  <a:spcPts val="1600"/>
                </a:lnSpc>
                <a:defRPr sz="1600">
                  <a:solidFill>
                    <a:srgbClr val="C00000"/>
                  </a:solidFill>
                  <a:latin typeface="Barlow Semi Condensed Medium" panose="00000606000000000000" pitchFamily="2" charset="0"/>
                  <a:cs typeface="Arial" charset="0"/>
                </a:defRPr>
              </a:lvl1pPr>
            </a:lstStyle>
            <a:p>
              <a:r>
                <a:rPr lang="es-ES" sz="1200">
                  <a:solidFill>
                    <a:schemeClr val="accent3">
                      <a:lumMod val="75000"/>
                    </a:schemeClr>
                  </a:solidFill>
                </a:rPr>
                <a:t>1.800-</a:t>
              </a:r>
              <a:r>
                <a:rPr lang="es-ES_tradnl" sz="1200">
                  <a:solidFill>
                    <a:schemeClr val="accent3">
                      <a:lumMod val="75000"/>
                    </a:schemeClr>
                  </a:solidFill>
                </a:rPr>
                <a:t>3.600</a:t>
              </a:r>
              <a:endParaRPr lang="es-ES" sz="1200">
                <a:solidFill>
                  <a:schemeClr val="accent3">
                    <a:lumMod val="75000"/>
                  </a:schemeClr>
                </a:solidFill>
              </a:endParaRPr>
            </a:p>
          </p:txBody>
        </p:sp>
        <p:sp>
          <p:nvSpPr>
            <p:cNvPr id="30" name="Text Box 9">
              <a:extLst>
                <a:ext uri="{FF2B5EF4-FFF2-40B4-BE49-F238E27FC236}">
                  <a16:creationId xmlns:a16="http://schemas.microsoft.com/office/drawing/2014/main" id="{0FA3EA68-A72F-413F-8650-9FA1A29F38FC}"/>
                </a:ext>
              </a:extLst>
            </p:cNvPr>
            <p:cNvSpPr txBox="1">
              <a:spLocks noChangeArrowheads="1"/>
            </p:cNvSpPr>
            <p:nvPr/>
          </p:nvSpPr>
          <p:spPr bwMode="auto">
            <a:xfrm>
              <a:off x="2622121" y="3988970"/>
              <a:ext cx="504056" cy="271779"/>
            </a:xfrm>
            <a:prstGeom prst="rect">
              <a:avLst/>
            </a:prstGeom>
            <a:noFill/>
            <a:ln w="25400">
              <a:noFill/>
              <a:miter lim="800000"/>
              <a:headEnd/>
              <a:tailEnd/>
            </a:ln>
          </p:spPr>
          <p:txBody>
            <a:bodyPr wrap="square">
              <a:spAutoFit/>
            </a:bodyPr>
            <a:lstStyle>
              <a:defPPr>
                <a:defRPr lang="es-ES"/>
              </a:defPPr>
              <a:lvl1pPr algn="ctr" eaLnBrk="0" hangingPunct="0">
                <a:lnSpc>
                  <a:spcPts val="1600"/>
                </a:lnSpc>
                <a:defRPr sz="1600">
                  <a:solidFill>
                    <a:srgbClr val="C00000"/>
                  </a:solidFill>
                  <a:latin typeface="Barlow Semi Condensed Medium" panose="00000606000000000000" pitchFamily="2" charset="0"/>
                  <a:cs typeface="Arial" charset="0"/>
                </a:defRPr>
              </a:lvl1pPr>
            </a:lstStyle>
            <a:p>
              <a:r>
                <a:rPr lang="es-ES_tradnl" sz="1200"/>
                <a:t>600</a:t>
              </a:r>
              <a:endParaRPr lang="es-ES" sz="1200"/>
            </a:p>
          </p:txBody>
        </p:sp>
        <p:sp>
          <p:nvSpPr>
            <p:cNvPr id="31" name="Text Box 10">
              <a:extLst>
                <a:ext uri="{FF2B5EF4-FFF2-40B4-BE49-F238E27FC236}">
                  <a16:creationId xmlns:a16="http://schemas.microsoft.com/office/drawing/2014/main" id="{0CA86496-D6EC-4266-8DF4-76BB3A968677}"/>
                </a:ext>
              </a:extLst>
            </p:cNvPr>
            <p:cNvSpPr txBox="1">
              <a:spLocks noChangeArrowheads="1"/>
            </p:cNvSpPr>
            <p:nvPr/>
          </p:nvSpPr>
          <p:spPr bwMode="auto">
            <a:xfrm>
              <a:off x="3075200" y="4165319"/>
              <a:ext cx="504056" cy="271779"/>
            </a:xfrm>
            <a:prstGeom prst="rect">
              <a:avLst/>
            </a:prstGeom>
            <a:noFill/>
            <a:ln w="25400">
              <a:noFill/>
              <a:miter lim="800000"/>
              <a:headEnd/>
              <a:tailEnd/>
            </a:ln>
          </p:spPr>
          <p:txBody>
            <a:bodyPr wrap="square">
              <a:spAutoFit/>
            </a:bodyPr>
            <a:lstStyle>
              <a:defPPr>
                <a:defRPr lang="es-ES"/>
              </a:defPPr>
              <a:lvl1pPr algn="ctr" eaLnBrk="0" hangingPunct="0">
                <a:lnSpc>
                  <a:spcPts val="1600"/>
                </a:lnSpc>
                <a:defRPr sz="1600">
                  <a:solidFill>
                    <a:srgbClr val="C00000"/>
                  </a:solidFill>
                  <a:latin typeface="Barlow Semi Condensed Medium" panose="00000606000000000000" pitchFamily="2" charset="0"/>
                  <a:cs typeface="Arial" charset="0"/>
                </a:defRPr>
              </a:lvl1pPr>
            </a:lstStyle>
            <a:p>
              <a:r>
                <a:rPr lang="es-ES" sz="1200">
                  <a:solidFill>
                    <a:schemeClr val="accent3">
                      <a:lumMod val="75000"/>
                    </a:schemeClr>
                  </a:solidFill>
                </a:rPr>
                <a:t>900</a:t>
              </a:r>
            </a:p>
          </p:txBody>
        </p:sp>
        <p:sp>
          <p:nvSpPr>
            <p:cNvPr id="32" name="23 Flecha abajo">
              <a:extLst>
                <a:ext uri="{FF2B5EF4-FFF2-40B4-BE49-F238E27FC236}">
                  <a16:creationId xmlns:a16="http://schemas.microsoft.com/office/drawing/2014/main" id="{1CC42C77-2189-4345-8E06-38A4A057D587}"/>
                </a:ext>
              </a:extLst>
            </p:cNvPr>
            <p:cNvSpPr/>
            <p:nvPr/>
          </p:nvSpPr>
          <p:spPr>
            <a:xfrm rot="11951550">
              <a:off x="2640459" y="4342857"/>
              <a:ext cx="301055" cy="492172"/>
            </a:xfrm>
            <a:prstGeom prst="downArrow">
              <a:avLst>
                <a:gd name="adj1" fmla="val 48709"/>
                <a:gd name="adj2" fmla="val 87695"/>
              </a:avLst>
            </a:prstGeom>
            <a:solidFill>
              <a:schemeClr val="bg1"/>
            </a:solidFill>
            <a:ln w="12700">
              <a:solidFill>
                <a:srgbClr val="BE0000"/>
              </a:solidFill>
            </a:ln>
            <a:effectLst>
              <a:outerShdw blurRad="63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t" anchorCtr="0">
              <a:spAutoFit/>
            </a:bodyPr>
            <a:lstStyle/>
            <a:p>
              <a:pPr algn="ctr">
                <a:lnSpc>
                  <a:spcPts val="2200"/>
                </a:lnSpc>
                <a:spcBef>
                  <a:spcPts val="500"/>
                </a:spcBef>
                <a:spcAft>
                  <a:spcPts val="500"/>
                </a:spcAft>
              </a:pPr>
              <a:endParaRPr lang="es-ES" sz="1600">
                <a:solidFill>
                  <a:srgbClr val="BE0000"/>
                </a:solidFill>
                <a:latin typeface="Barlow Semi Condensed" panose="00000506000000000000" pitchFamily="2" charset="0"/>
              </a:endParaRPr>
            </a:p>
          </p:txBody>
        </p:sp>
        <p:sp>
          <p:nvSpPr>
            <p:cNvPr id="33" name="24 Flecha abajo">
              <a:extLst>
                <a:ext uri="{FF2B5EF4-FFF2-40B4-BE49-F238E27FC236}">
                  <a16:creationId xmlns:a16="http://schemas.microsoft.com/office/drawing/2014/main" id="{FDAEEC9F-CDA6-4192-8E35-1395B27590B2}"/>
                </a:ext>
              </a:extLst>
            </p:cNvPr>
            <p:cNvSpPr/>
            <p:nvPr/>
          </p:nvSpPr>
          <p:spPr>
            <a:xfrm rot="1151550">
              <a:off x="2975650" y="4499386"/>
              <a:ext cx="301055" cy="492172"/>
            </a:xfrm>
            <a:prstGeom prst="downArrow">
              <a:avLst>
                <a:gd name="adj1" fmla="val 48709"/>
                <a:gd name="adj2" fmla="val 87695"/>
              </a:avLst>
            </a:prstGeom>
            <a:solidFill>
              <a:schemeClr val="bg1"/>
            </a:solidFill>
            <a:ln w="12700">
              <a:solidFill>
                <a:schemeClr val="accent3">
                  <a:lumMod val="75000"/>
                </a:schemeClr>
              </a:solidFill>
            </a:ln>
            <a:effectLst>
              <a:outerShdw blurRad="63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t" anchorCtr="0">
              <a:spAutoFit/>
            </a:bodyPr>
            <a:lstStyle/>
            <a:p>
              <a:pPr algn="ctr">
                <a:lnSpc>
                  <a:spcPts val="2200"/>
                </a:lnSpc>
                <a:spcBef>
                  <a:spcPts val="500"/>
                </a:spcBef>
                <a:spcAft>
                  <a:spcPts val="500"/>
                </a:spcAft>
              </a:pPr>
              <a:endParaRPr lang="es-ES" sz="1600">
                <a:solidFill>
                  <a:srgbClr val="BE0000"/>
                </a:solidFill>
                <a:latin typeface="Barlow Semi Condensed" panose="00000506000000000000" pitchFamily="2" charset="0"/>
              </a:endParaRPr>
            </a:p>
          </p:txBody>
        </p:sp>
        <p:sp>
          <p:nvSpPr>
            <p:cNvPr id="34" name="23 Flecha abajo">
              <a:extLst>
                <a:ext uri="{FF2B5EF4-FFF2-40B4-BE49-F238E27FC236}">
                  <a16:creationId xmlns:a16="http://schemas.microsoft.com/office/drawing/2014/main" id="{8B6E91DD-86D7-40D1-A24B-4C86D33FE0A2}"/>
                </a:ext>
              </a:extLst>
            </p:cNvPr>
            <p:cNvSpPr/>
            <p:nvPr/>
          </p:nvSpPr>
          <p:spPr>
            <a:xfrm rot="11951550">
              <a:off x="3796921" y="2517576"/>
              <a:ext cx="301055" cy="492172"/>
            </a:xfrm>
            <a:prstGeom prst="downArrow">
              <a:avLst>
                <a:gd name="adj1" fmla="val 48709"/>
                <a:gd name="adj2" fmla="val 87695"/>
              </a:avLst>
            </a:prstGeom>
            <a:solidFill>
              <a:schemeClr val="bg1"/>
            </a:solidFill>
            <a:ln w="12700">
              <a:solidFill>
                <a:srgbClr val="BE0000"/>
              </a:solidFill>
            </a:ln>
            <a:effectLst>
              <a:outerShdw blurRad="63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t" anchorCtr="0">
              <a:spAutoFit/>
            </a:bodyPr>
            <a:lstStyle/>
            <a:p>
              <a:pPr algn="ctr">
                <a:lnSpc>
                  <a:spcPts val="2200"/>
                </a:lnSpc>
                <a:spcBef>
                  <a:spcPts val="500"/>
                </a:spcBef>
                <a:spcAft>
                  <a:spcPts val="500"/>
                </a:spcAft>
              </a:pPr>
              <a:endParaRPr lang="es-ES" sz="1600">
                <a:solidFill>
                  <a:srgbClr val="BE0000"/>
                </a:solidFill>
                <a:latin typeface="Barlow Semi Condensed" panose="00000506000000000000" pitchFamily="2" charset="0"/>
              </a:endParaRPr>
            </a:p>
          </p:txBody>
        </p:sp>
        <p:sp>
          <p:nvSpPr>
            <p:cNvPr id="35" name="24 Flecha abajo">
              <a:extLst>
                <a:ext uri="{FF2B5EF4-FFF2-40B4-BE49-F238E27FC236}">
                  <a16:creationId xmlns:a16="http://schemas.microsoft.com/office/drawing/2014/main" id="{82B2EC36-08D3-436E-98C8-D9A16657103E}"/>
                </a:ext>
              </a:extLst>
            </p:cNvPr>
            <p:cNvSpPr/>
            <p:nvPr/>
          </p:nvSpPr>
          <p:spPr>
            <a:xfrm rot="1151550">
              <a:off x="4132112" y="2674105"/>
              <a:ext cx="301055" cy="492172"/>
            </a:xfrm>
            <a:prstGeom prst="downArrow">
              <a:avLst>
                <a:gd name="adj1" fmla="val 48709"/>
                <a:gd name="adj2" fmla="val 87695"/>
              </a:avLst>
            </a:prstGeom>
            <a:solidFill>
              <a:schemeClr val="bg1"/>
            </a:solidFill>
            <a:ln w="12700">
              <a:solidFill>
                <a:schemeClr val="accent3">
                  <a:lumMod val="75000"/>
                </a:schemeClr>
              </a:solidFill>
            </a:ln>
            <a:effectLst>
              <a:outerShdw blurRad="63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t" anchorCtr="0">
              <a:spAutoFit/>
            </a:bodyPr>
            <a:lstStyle/>
            <a:p>
              <a:pPr algn="ctr">
                <a:lnSpc>
                  <a:spcPts val="2200"/>
                </a:lnSpc>
                <a:spcBef>
                  <a:spcPts val="500"/>
                </a:spcBef>
                <a:spcAft>
                  <a:spcPts val="500"/>
                </a:spcAft>
              </a:pPr>
              <a:endParaRPr lang="es-ES" sz="1600">
                <a:solidFill>
                  <a:srgbClr val="BE0000"/>
                </a:solidFill>
                <a:latin typeface="Barlow Semi Condensed" panose="00000506000000000000" pitchFamily="2" charset="0"/>
              </a:endParaRPr>
            </a:p>
          </p:txBody>
        </p:sp>
      </p:grpSp>
      <p:sp>
        <p:nvSpPr>
          <p:cNvPr id="36" name="Marcador de texto 30">
            <a:extLst>
              <a:ext uri="{FF2B5EF4-FFF2-40B4-BE49-F238E27FC236}">
                <a16:creationId xmlns:a16="http://schemas.microsoft.com/office/drawing/2014/main" id="{ABAF8228-1568-46CA-8B40-3F81AE670EEF}"/>
              </a:ext>
            </a:extLst>
          </p:cNvPr>
          <p:cNvSpPr txBox="1">
            <a:spLocks/>
          </p:cNvSpPr>
          <p:nvPr/>
        </p:nvSpPr>
        <p:spPr>
          <a:xfrm>
            <a:off x="357251" y="1370247"/>
            <a:ext cx="2232039" cy="449266"/>
          </a:xfrm>
          <a:prstGeom prst="rect">
            <a:avLst/>
          </a:prstGeom>
        </p:spPr>
        <p:txBody>
          <a:bodyPr/>
          <a:lstStyle>
            <a:lvl1pPr marL="179388" indent="-179388" algn="l" defTabSz="457200" rtl="0" eaLnBrk="1" latinLnBrk="0" hangingPunct="1">
              <a:lnSpc>
                <a:spcPct val="100000"/>
              </a:lnSpc>
              <a:spcBef>
                <a:spcPts val="1200"/>
              </a:spcBef>
              <a:buClr>
                <a:schemeClr val="accent2"/>
              </a:buClr>
              <a:buSzPct val="110000"/>
              <a:buFont typeface="Symbol" panose="05050102010706020507" pitchFamily="18" charset="2"/>
              <a:buChar char=""/>
              <a:defRPr lang="es-ES" sz="2200" kern="1200" dirty="0">
                <a:solidFill>
                  <a:schemeClr val="tx1">
                    <a:lumMod val="75000"/>
                    <a:lumOff val="25000"/>
                  </a:schemeClr>
                </a:solidFill>
                <a:latin typeface="+mn-lt"/>
                <a:ea typeface="+mn-ea"/>
                <a:cs typeface="+mn-cs"/>
              </a:defRPr>
            </a:lvl1pPr>
            <a:lvl2pPr marL="357188" indent="-190500" algn="l" defTabSz="457200" rtl="0" eaLnBrk="1" latinLnBrk="0" hangingPunct="1">
              <a:spcBef>
                <a:spcPct val="20000"/>
              </a:spcBef>
              <a:buClr>
                <a:srgbClr val="C00000"/>
              </a:buClr>
              <a:buSzPct val="100000"/>
              <a:buFont typeface="Courier New" panose="02070309020205020404" pitchFamily="49" charset="0"/>
              <a:buChar char="○"/>
              <a:defRPr lang="es-ES" sz="2000" kern="1200" dirty="0">
                <a:solidFill>
                  <a:schemeClr val="tx1">
                    <a:lumMod val="75000"/>
                    <a:lumOff val="25000"/>
                  </a:schemeClr>
                </a:solidFill>
                <a:latin typeface="+mn-lt"/>
                <a:ea typeface="+mn-ea"/>
                <a:cs typeface="+mn-cs"/>
              </a:defRPr>
            </a:lvl2pPr>
            <a:lvl3pPr marL="536575" indent="-179388" algn="l" defTabSz="457200" rtl="0" eaLnBrk="1" latinLnBrk="0" hangingPunct="1">
              <a:spcBef>
                <a:spcPct val="20000"/>
              </a:spcBef>
              <a:buClr>
                <a:srgbClr val="C00000"/>
              </a:buClr>
              <a:buFont typeface="Wingdings" panose="05000000000000000000" pitchFamily="2" charset="2"/>
              <a:buChar char="§"/>
              <a:defRPr lang="es-ES" sz="1800" kern="1200" dirty="0">
                <a:solidFill>
                  <a:schemeClr val="tx1">
                    <a:lumMod val="75000"/>
                    <a:lumOff val="25000"/>
                  </a:schemeClr>
                </a:solidFill>
                <a:latin typeface="+mn-lt"/>
                <a:ea typeface="+mn-ea"/>
                <a:cs typeface="+mn-cs"/>
              </a:defRPr>
            </a:lvl3pPr>
            <a:lvl4pPr marL="714375" indent="-177800" algn="l" defTabSz="457200" rtl="0" eaLnBrk="1" latinLnBrk="0" hangingPunct="1">
              <a:spcBef>
                <a:spcPct val="20000"/>
              </a:spcBef>
              <a:buClr>
                <a:srgbClr val="C00000"/>
              </a:buClr>
              <a:buFont typeface="Arial"/>
              <a:buChar char="–"/>
              <a:defRPr sz="1600" kern="1200">
                <a:solidFill>
                  <a:schemeClr val="tx1">
                    <a:lumMod val="75000"/>
                    <a:lumOff val="25000"/>
                  </a:schemeClr>
                </a:solidFill>
                <a:latin typeface="+mn-lt"/>
                <a:ea typeface="+mn-ea"/>
                <a:cs typeface="+mn-cs"/>
              </a:defRPr>
            </a:lvl4pPr>
            <a:lvl5pPr marL="1071563" indent="-177800" algn="l" defTabSz="457200" rtl="0" eaLnBrk="1" latinLnBrk="0" hangingPunct="1">
              <a:spcBef>
                <a:spcPct val="20000"/>
              </a:spcBef>
              <a:buClr>
                <a:srgbClr val="C00000"/>
              </a:buClr>
              <a:buFont typeface="Arial"/>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800" b="1" dirty="0">
                <a:solidFill>
                  <a:srgbClr val="006698"/>
                </a:solidFill>
              </a:rPr>
              <a:t>Rangos típicos MW (*)</a:t>
            </a:r>
          </a:p>
        </p:txBody>
      </p:sp>
      <p:sp>
        <p:nvSpPr>
          <p:cNvPr id="46" name="Rectangle 3">
            <a:extLst>
              <a:ext uri="{FF2B5EF4-FFF2-40B4-BE49-F238E27FC236}">
                <a16:creationId xmlns:a16="http://schemas.microsoft.com/office/drawing/2014/main" id="{305C6CFE-A57F-4A10-ACC6-140FEDF877C2}"/>
              </a:ext>
            </a:extLst>
          </p:cNvPr>
          <p:cNvSpPr>
            <a:spLocks noChangeArrowheads="1"/>
          </p:cNvSpPr>
          <p:nvPr/>
        </p:nvSpPr>
        <p:spPr bwMode="auto">
          <a:xfrm>
            <a:off x="6096000" y="1670558"/>
            <a:ext cx="5852532" cy="840343"/>
          </a:xfrm>
          <a:prstGeom prst="rect">
            <a:avLst/>
          </a:prstGeom>
          <a:noFill/>
          <a:ln w="9525" algn="ctr">
            <a:noFill/>
            <a:miter lim="800000"/>
            <a:headEnd/>
            <a:tailEnd/>
          </a:ln>
        </p:spPr>
        <p:txBody>
          <a:bodyPr wrap="none" anchor="ctr"/>
          <a:lstStyle/>
          <a:p>
            <a:pPr algn="ctr" fontAlgn="t">
              <a:lnSpc>
                <a:spcPts val="2000"/>
              </a:lnSpc>
              <a:spcBef>
                <a:spcPts val="200"/>
              </a:spcBef>
              <a:spcAft>
                <a:spcPts val="200"/>
              </a:spcAft>
            </a:pPr>
            <a:r>
              <a:rPr lang="es-ES_tradnl" b="1" dirty="0">
                <a:solidFill>
                  <a:schemeClr val="accent3">
                    <a:lumMod val="75000"/>
                  </a:schemeClr>
                </a:solidFill>
                <a:latin typeface="Barlow Semi Condensed Medium" panose="00000606000000000000" pitchFamily="2" charset="0"/>
              </a:rPr>
              <a:t>Nivel de interconexión en UE</a:t>
            </a:r>
          </a:p>
        </p:txBody>
      </p:sp>
      <p:pic>
        <p:nvPicPr>
          <p:cNvPr id="2" name="Imagen 1">
            <a:extLst>
              <a:ext uri="{FF2B5EF4-FFF2-40B4-BE49-F238E27FC236}">
                <a16:creationId xmlns:a16="http://schemas.microsoft.com/office/drawing/2014/main" id="{2586E8E9-0063-4300-A342-93460AA4844C}"/>
              </a:ext>
            </a:extLst>
          </p:cNvPr>
          <p:cNvPicPr>
            <a:picLocks noChangeAspect="1"/>
          </p:cNvPicPr>
          <p:nvPr/>
        </p:nvPicPr>
        <p:blipFill>
          <a:blip r:embed="rId5"/>
          <a:stretch>
            <a:fillRect/>
          </a:stretch>
        </p:blipFill>
        <p:spPr>
          <a:xfrm>
            <a:off x="5972458" y="2643990"/>
            <a:ext cx="6279258" cy="2751875"/>
          </a:xfrm>
          <a:prstGeom prst="rect">
            <a:avLst/>
          </a:prstGeom>
        </p:spPr>
      </p:pic>
    </p:spTree>
    <p:extLst>
      <p:ext uri="{BB962C8B-B14F-4D97-AF65-F5344CB8AC3E}">
        <p14:creationId xmlns:p14="http://schemas.microsoft.com/office/powerpoint/2010/main" val="2980249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9CE97CE4-315A-4733-B6B4-6E008752A6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97903" y="5845297"/>
            <a:ext cx="377291" cy="356330"/>
          </a:xfrm>
          <a:prstGeom prst="rect">
            <a:avLst/>
          </a:prstGeom>
        </p:spPr>
      </p:pic>
    </p:spTree>
    <p:extLst>
      <p:ext uri="{BB962C8B-B14F-4D97-AF65-F5344CB8AC3E}">
        <p14:creationId xmlns:p14="http://schemas.microsoft.com/office/powerpoint/2010/main" val="4147300170"/>
      </p:ext>
    </p:extLst>
  </p:cSld>
  <p:clrMapOvr>
    <a:masterClrMapping/>
  </p:clrMapOvr>
</p:sld>
</file>

<file path=ppt/theme/theme1.xml><?xml version="1.0" encoding="utf-8"?>
<a:theme xmlns:a="http://schemas.openxmlformats.org/drawingml/2006/main" name="Tema de Office">
  <a:themeElements>
    <a:clrScheme name="RE">
      <a:dk1>
        <a:srgbClr val="000000"/>
      </a:dk1>
      <a:lt1>
        <a:sysClr val="window" lastClr="FFFFFF"/>
      </a:lt1>
      <a:dk2>
        <a:srgbClr val="006699"/>
      </a:dk2>
      <a:lt2>
        <a:srgbClr val="DDDDDD"/>
      </a:lt2>
      <a:accent1>
        <a:srgbClr val="006699"/>
      </a:accent1>
      <a:accent2>
        <a:srgbClr val="A01B00"/>
      </a:accent2>
      <a:accent3>
        <a:srgbClr val="A3AA2F"/>
      </a:accent3>
      <a:accent4>
        <a:srgbClr val="E1C557"/>
      </a:accent4>
      <a:accent5>
        <a:srgbClr val="9BC1DB"/>
      </a:accent5>
      <a:accent6>
        <a:srgbClr val="4D4D4D"/>
      </a:accent6>
      <a:hlink>
        <a:srgbClr val="A01B00"/>
      </a:hlink>
      <a:folHlink>
        <a:srgbClr val="B2B2B2"/>
      </a:folHlink>
    </a:clrScheme>
    <a:fontScheme name="Barlow">
      <a:majorFont>
        <a:latin typeface="Barlow Semi Condensed SemiBold"/>
        <a:ea typeface=""/>
        <a:cs typeface=""/>
      </a:majorFont>
      <a:minorFont>
        <a:latin typeface="Barlow Semi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TI_Presentacion GrupoRE 2019.potx" id="{77BB0C3E-283A-4EF6-9200-E2C11E83F4DA}" vid="{D3982FF4-2F07-4E83-BC1C-6FD0F93D38E0}"/>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RE">
      <a:dk1>
        <a:srgbClr val="000000"/>
      </a:dk1>
      <a:lt1>
        <a:sysClr val="window" lastClr="FFFFFF"/>
      </a:lt1>
      <a:dk2>
        <a:srgbClr val="006699"/>
      </a:dk2>
      <a:lt2>
        <a:srgbClr val="DDDDDD"/>
      </a:lt2>
      <a:accent1>
        <a:srgbClr val="006699"/>
      </a:accent1>
      <a:accent2>
        <a:srgbClr val="A01B00"/>
      </a:accent2>
      <a:accent3>
        <a:srgbClr val="A3AA2F"/>
      </a:accent3>
      <a:accent4>
        <a:srgbClr val="E1C557"/>
      </a:accent4>
      <a:accent5>
        <a:srgbClr val="9BC1DB"/>
      </a:accent5>
      <a:accent6>
        <a:srgbClr val="4D4D4D"/>
      </a:accent6>
      <a:hlink>
        <a:srgbClr val="A01B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82368D39B82994F8945D277A6AE59F5" ma:contentTypeVersion="10" ma:contentTypeDescription="Crear nuevo documento." ma:contentTypeScope="" ma:versionID="a1a5170df240e84069eeca416d2abb4a">
  <xsd:schema xmlns:xsd="http://www.w3.org/2001/XMLSchema" xmlns:xs="http://www.w3.org/2001/XMLSchema" xmlns:p="http://schemas.microsoft.com/office/2006/metadata/properties" xmlns:ns3="f47e52ca-59d5-4d81-b538-c5e7eb8c4158" targetNamespace="http://schemas.microsoft.com/office/2006/metadata/properties" ma:root="true" ma:fieldsID="c0724fa02db44054b831d46a74302333" ns3:_="">
    <xsd:import namespace="f47e52ca-59d5-4d81-b538-c5e7eb8c415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e52ca-59d5-4d81-b538-c5e7eb8c41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0B1E63-2658-4029-B42A-15D31FCDEDAB}">
  <ds:schemaRefs>
    <ds:schemaRef ds:uri="http://schemas.microsoft.com/sharepoint/v3/contenttype/forms"/>
  </ds:schemaRefs>
</ds:datastoreItem>
</file>

<file path=customXml/itemProps2.xml><?xml version="1.0" encoding="utf-8"?>
<ds:datastoreItem xmlns:ds="http://schemas.openxmlformats.org/officeDocument/2006/customXml" ds:itemID="{78572833-8DA1-4A01-B52F-B656280B0B5A}">
  <ds:schemaRefs>
    <ds:schemaRef ds:uri="http://www.w3.org/XML/1998/namespace"/>
    <ds:schemaRef ds:uri="http://purl.org/dc/dcmitype/"/>
    <ds:schemaRef ds:uri="http://purl.org/dc/terms/"/>
    <ds:schemaRef ds:uri="f47e52ca-59d5-4d81-b538-c5e7eb8c4158"/>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DB1ADF7-8A5F-40F8-9C8B-4FA1390A4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e52ca-59d5-4d81-b538-c5e7eb8c41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DTI_Presentacion GrupoRE 2019</Template>
  <TotalTime>1111</TotalTime>
  <Words>481</Words>
  <Application>Microsoft Office PowerPoint</Application>
  <PresentationFormat>Panorámica</PresentationFormat>
  <Paragraphs>52</Paragraphs>
  <Slides>8</Slides>
  <Notes>0</Notes>
  <HiddenSlides>0</HiddenSlides>
  <MMClips>0</MMClips>
  <ScaleCrop>false</ScaleCrop>
  <HeadingPairs>
    <vt:vector size="6" baseType="variant">
      <vt:variant>
        <vt:lpstr>Fuentes usadas</vt:lpstr>
      </vt:variant>
      <vt:variant>
        <vt:i4>13</vt:i4>
      </vt:variant>
      <vt:variant>
        <vt:lpstr>Tema</vt:lpstr>
      </vt:variant>
      <vt:variant>
        <vt:i4>3</vt:i4>
      </vt:variant>
      <vt:variant>
        <vt:lpstr>Títulos de diapositiva</vt:lpstr>
      </vt:variant>
      <vt:variant>
        <vt:i4>8</vt:i4>
      </vt:variant>
    </vt:vector>
  </HeadingPairs>
  <TitlesOfParts>
    <vt:vector size="24" baseType="lpstr">
      <vt:lpstr>Barlow Semi Condensed</vt:lpstr>
      <vt:lpstr>Courier New</vt:lpstr>
      <vt:lpstr>Barlow Condensed SemiBold</vt:lpstr>
      <vt:lpstr>Barlow Semi Condensed Medium</vt:lpstr>
      <vt:lpstr>Symbol</vt:lpstr>
      <vt:lpstr>Barlow Semi Condensed SemiBold</vt:lpstr>
      <vt:lpstr>Calibri Light</vt:lpstr>
      <vt:lpstr>Wingdings 2</vt:lpstr>
      <vt:lpstr>Barlow Medium</vt:lpstr>
      <vt:lpstr>Barlow</vt:lpstr>
      <vt:lpstr>Arial</vt:lpstr>
      <vt:lpstr>Wingdings</vt:lpstr>
      <vt:lpstr>Calibri</vt:lpstr>
      <vt:lpstr>Tema de Office</vt:lpstr>
      <vt:lpstr>1_Diseño personalizado</vt:lpstr>
      <vt:lpstr>Diseño personalizado</vt:lpstr>
      <vt:lpstr>Presentación de PowerPoint</vt:lpstr>
      <vt:lpstr>Retos para una integración segura</vt:lpstr>
      <vt:lpstr>Retos tecnológicos</vt:lpstr>
      <vt:lpstr>Retos tecnológicos</vt:lpstr>
      <vt:lpstr>Retos económico - financieros</vt:lpstr>
      <vt:lpstr>Retos regulatorios</vt:lpstr>
      <vt:lpstr>España, isla energética</vt:lpstr>
      <vt:lpstr>Presentación de PowerPoint</vt:lpstr>
    </vt:vector>
  </TitlesOfParts>
  <Company>Red Electrica de España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Lopez Marin, Joaquin</dc:creator>
  <cp:lastModifiedBy>Remacha Moro, Mauricio</cp:lastModifiedBy>
  <cp:revision>19</cp:revision>
  <dcterms:created xsi:type="dcterms:W3CDTF">2020-03-03T07:06:02Z</dcterms:created>
  <dcterms:modified xsi:type="dcterms:W3CDTF">2021-01-13T18:37:21Z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15 de abril de 2019</vt:lpwstr>
  </property>
  <property fmtid="{D5CDD505-2E9C-101B-9397-08002B2CF9AE}" pid="3" name="ContentTypeId">
    <vt:lpwstr>0x010100582368D39B82994F8945D277A6AE59F5</vt:lpwstr>
  </property>
</Properties>
</file>