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67" r:id="rId7"/>
    <p:sldId id="259" r:id="rId8"/>
    <p:sldId id="260" r:id="rId9"/>
    <p:sldId id="264" r:id="rId10"/>
    <p:sldId id="261" r:id="rId11"/>
    <p:sldId id="262" r:id="rId12"/>
    <p:sldId id="268" r:id="rId13"/>
    <p:sldId id="263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371FF-8E1F-4F95-9C2B-EA22FC46162C}" v="1" dt="2024-05-23T07:08:45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AEA1-BCAD-5E13-DC69-3369FE9BA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3F81-AD43-CAC5-52D9-7A3788B5E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C4A8D-E6A6-7266-1B35-94F55AC7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C655-3066-43FC-14A1-A19C77D1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60B7C-B9AA-8381-7BEE-84361324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2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AF00-C126-B020-AEC5-5F9F0A6E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8C110-54E6-9073-C25F-4CE247D44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EFFE2-4BBE-2E87-57DA-A8B61F36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7E83A-460B-D558-CBAF-CA941FE3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8DCE1-3F59-5FC1-94F5-B76B0CA3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461B2-202E-B31C-FC83-42A7EBABF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7CD2D-7B4F-5DDD-365D-2DE0D4E1A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5E5A-F608-0102-1B87-AD3AABF7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6929-5E2E-69F3-23FE-82A60844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C2060-3482-B6F1-A1D1-D5FB6217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0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23CC-8ADA-45FF-55F8-94654149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D3C0-D0D1-52D6-3616-FD64E0AA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C9740-7A67-C87E-63EF-E95ED4C7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4387C-288B-1560-71A3-780D02BE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93234-08C2-F4D7-681C-6580A7DA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F836-932B-AA4E-13C5-208F6063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3F532-E0E8-50E3-7D48-BD67EEFE8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A0D13-E0DE-8993-F78C-4A087054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6E156-6C66-2FA7-8741-F5410A4A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2B30F-76C6-6050-94D5-52F2BDD5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C13B-A85A-F156-4A82-6D0469E3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7E43-B2A0-1F19-50E9-8DDE4B812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85BF9-7079-F520-08D0-38A17F27C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3E25-E211-5B79-2377-8FE21D62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0CFCC-2CD1-93B4-CA44-CAF560E1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A2CAF-7B23-7B99-73DA-A2088599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0CAA-CD07-C45C-5545-2B21C593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E32BA-271B-FCE0-ADD0-FE9938402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484D7-026B-6697-1008-DAE02733E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F5A22-81E2-E4F9-F043-858D4D7DB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596D4-AF8D-2D3A-225A-884EA2C96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C73B8-E985-0E23-D2F7-7B4DF3A4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5ED40-7140-9A75-1E93-3A79D733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BAB8A-5FF0-CFAE-3B93-B0117B1A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1BEC-1E47-E5AF-44AD-BDC27006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E371C-B946-F537-7787-5411A6D9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3EDD0-D590-88EC-0A5D-A0D947EC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C3467-AA8E-A791-445C-EEDAB0C1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7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7DF88-8A59-FECF-7E19-8649BF53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B7B31-95FE-68F4-CCBE-8114049B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2C3CF-AEB0-E36D-1374-ABE04E6F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1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7118-86FC-CBCA-7438-5EBC8E79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9547-19BA-5DDA-5E3A-61DF9D549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0054D-D4FB-90DD-11A0-5782F8886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9B018-2C06-9B54-87D2-DA7B976D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A99D8-0E01-48B1-78CC-9E63F886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3828-C187-5768-4B08-85889FF1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1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02FB-B6D8-4C34-E3A5-4027B399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DA918-7B63-AC61-12DA-5AA12064C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7602D-BB32-6677-24E8-47EB825ED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52357-BFE3-AF79-5709-B10F52B8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5DF14-E7B8-2BB4-12C4-B1CC048A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3EA30-F82F-A179-1360-DF79E52B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609BF-6094-48B2-6BA0-566532FD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712A3-8B34-A8C5-EC6B-C707706E9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6F36A-886F-4191-E98C-4C9A7CFAD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17F316-7C8B-F84C-9607-8EF6F78FBC5D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3E49F-7D2D-6624-F490-D691EB78B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A10B-4504-A367-DDE4-83CCDE4E7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36061-2A51-654A-9712-5C0FC5DA1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D42E6-39CC-BCC1-854C-4141E9DA1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0309E-BB8B-D3D3-5A2F-78C025797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</a:rPr>
              <a:t>Wake up call!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E5B86-6300-C4B7-E66D-38466B283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1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8309C-C9EA-DB50-62CE-ED47CC933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87388" y="182880"/>
            <a:ext cx="11824481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726A1E-175B-AA4A-A5C8-7D4CAB05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171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29227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622EC-916C-3D5D-0E9B-91215FFB0D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CB88B-E96E-B489-7B1C-9756F827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Tidal energy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C21F5-348A-292F-A1A2-BBBD744D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900" dirty="0">
                <a:solidFill>
                  <a:schemeClr val="bg1"/>
                </a:solidFill>
              </a:rPr>
              <a:t>Natural rise and fall of ocean tides</a:t>
            </a:r>
          </a:p>
          <a:p>
            <a:r>
              <a:rPr lang="en-GB" sz="2900" dirty="0">
                <a:solidFill>
                  <a:schemeClr val="bg1"/>
                </a:solidFill>
              </a:rPr>
              <a:t>It’s promising and predictable</a:t>
            </a:r>
            <a:r>
              <a:rPr lang="en-GB" sz="1700" dirty="0">
                <a:solidFill>
                  <a:schemeClr val="bg1"/>
                </a:solidFill>
              </a:rPr>
              <a:t> 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23918-D233-14F7-0887-9DFA1A45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world needs 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ACEE7-2FA5-6CD7-5F07-5FBD685EB4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53" y="467208"/>
            <a:ext cx="512389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3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329613-8831-4432-A62D-24A970EF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68274-ACA7-EEF7-D1D3-871309C78A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5"/>
            <a:ext cx="3350507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4E0407-A637-4681-B905-C53E4216C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9744" y="685800"/>
            <a:ext cx="4232512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0479A-304F-F071-6A01-5B18B73E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597" y="1195378"/>
            <a:ext cx="3212806" cy="25463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BA7BF5-9809-AA14-1021-40D5DD8A1C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633" y="-6"/>
            <a:ext cx="3350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1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D223F6-04E0-AAED-26BD-CBE72FBE4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ACA2A-782F-639F-7FE8-C1D704D98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DE7AD-FAEB-13DC-0B95-D1B11BB1F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424" y="10"/>
            <a:ext cx="4063788" cy="685799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5D33B6-C753-5D52-DDEC-A1A01604F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8128212" y="10"/>
            <a:ext cx="406378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E2360-BDBE-237E-A442-C4BF02A9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503" y="3512261"/>
            <a:ext cx="9801082" cy="2059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Beach cleaning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113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5B2AC-66C7-9D5D-F502-C068ABFB0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006" y="569843"/>
            <a:ext cx="8450714" cy="56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2EBF0-BDE4-85A0-F0AB-9F99EF42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How the sea helps climate change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C40843-1958-6E33-E256-D3F63E93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IE" sz="3100" b="0" i="0" dirty="0">
                <a:effectLst/>
                <a:latin typeface="UICTFontTextStyleBody"/>
              </a:rPr>
              <a:t>it stores 60 times more carbon than the atmosphere and 30% of carbon dioxide </a:t>
            </a:r>
            <a:endParaRPr lang="en-IE" sz="3100" dirty="0">
              <a:effectLst/>
              <a:latin typeface=".AppleSystemUIFont"/>
            </a:endParaRPr>
          </a:p>
          <a:p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CC4E67-422F-0F3F-56AF-ACA4A94EC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195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48388-801D-C3DB-513C-54ACF074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 dirty="0"/>
              <a:t>Phytoplankton </a:t>
            </a:r>
            <a:endParaRPr lang="en-US" sz="3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2FD101-69FD-2C96-1B9D-4089FC58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Autofit/>
          </a:bodyPr>
          <a:lstStyle/>
          <a:p>
            <a:r>
              <a:rPr lang="en-GB" sz="3000" dirty="0">
                <a:effectLst/>
                <a:latin typeface=".AppleSystemUIFont"/>
              </a:rPr>
              <a:t>Microscopic marine algae </a:t>
            </a:r>
          </a:p>
          <a:p>
            <a:r>
              <a:rPr lang="en-GB" sz="3000" dirty="0">
                <a:latin typeface=".AppleSystemUIFont"/>
              </a:rPr>
              <a:t>They convert carbon dioxide into biomass through photosynthesis </a:t>
            </a:r>
          </a:p>
          <a:p>
            <a:r>
              <a:rPr lang="en-GB" sz="3000" dirty="0">
                <a:effectLst/>
                <a:latin typeface=".AppleSystemUIFont"/>
              </a:rPr>
              <a:t>They store around 40% of carbon</a:t>
            </a:r>
            <a:endParaRPr lang="en-IE" sz="3000" dirty="0">
              <a:effectLst/>
              <a:latin typeface=".AppleSystemUIFon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FBB73E-6636-C02C-8769-7E9FD62DC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94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0043C-5C9C-94EA-5150-C8144D9F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Coral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016064-BFFD-2AAC-D40D-D5696944CC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8E2F9-A69E-A98B-BA75-000817292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600" dirty="0"/>
              <a:t>Provides homes, nursing and feeding grounds for millions of fish</a:t>
            </a:r>
          </a:p>
          <a:p>
            <a:r>
              <a:rPr lang="en-GB" sz="2600" dirty="0"/>
              <a:t>Provides 50% of the worlds oxygen </a:t>
            </a:r>
          </a:p>
          <a:p>
            <a:r>
              <a:rPr lang="en-GB" sz="2600" dirty="0"/>
              <a:t>Protects coastal areas by reducing wave power </a:t>
            </a:r>
          </a:p>
          <a:p>
            <a:r>
              <a:rPr lang="en-GB" sz="2600" dirty="0"/>
              <a:t>El Niño </a:t>
            </a:r>
          </a:p>
          <a:p>
            <a:r>
              <a:rPr lang="en-GB" sz="2600" dirty="0"/>
              <a:t>We’ve lost 50%</a:t>
            </a:r>
          </a:p>
        </p:txBody>
      </p:sp>
    </p:spTree>
    <p:extLst>
      <p:ext uri="{BB962C8B-B14F-4D97-AF65-F5344CB8AC3E}">
        <p14:creationId xmlns:p14="http://schemas.microsoft.com/office/powerpoint/2010/main" val="367672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77C9-D1C0-8421-0B34-2C877633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Coral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28DD6F-B450-32C5-C4C4-1AF56FB8B5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6095980" cy="460567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1E070-0563-631B-52BC-5CA7E545BB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8" y="10"/>
            <a:ext cx="6096000" cy="46056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4543999"/>
            <a:ext cx="12192000" cy="123364"/>
            <a:chOff x="1" y="6737460"/>
            <a:chExt cx="12192000" cy="1233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71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D0CD9E-0815-D2D5-320F-ECBE80F6A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20C40-CD52-0F1A-3E44-37227147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Find what you care about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5EED0-9CC2-985E-30A2-E5AA79F7F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11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BC0D25-D314-4BB1-B01A-84061ED4B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411AD9-D40F-415E-9219-39331AB84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Breitbild</PresentationFormat>
  <Paragraphs>22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.AppleSystemUIFont</vt:lpstr>
      <vt:lpstr>Aptos</vt:lpstr>
      <vt:lpstr>Aptos Display</vt:lpstr>
      <vt:lpstr>Arial</vt:lpstr>
      <vt:lpstr>Calibri</vt:lpstr>
      <vt:lpstr>UICTFontTextStyleBody</vt:lpstr>
      <vt:lpstr>Office Theme</vt:lpstr>
      <vt:lpstr>Wake up call!</vt:lpstr>
      <vt:lpstr>PowerPoint-Präsentation</vt:lpstr>
      <vt:lpstr>Beach cleaning</vt:lpstr>
      <vt:lpstr>PowerPoint-Präsentation</vt:lpstr>
      <vt:lpstr>How the sea helps climate change</vt:lpstr>
      <vt:lpstr>Phytoplankton </vt:lpstr>
      <vt:lpstr>Coral</vt:lpstr>
      <vt:lpstr>Coral</vt:lpstr>
      <vt:lpstr>Find what you care about</vt:lpstr>
      <vt:lpstr>My future</vt:lpstr>
      <vt:lpstr>Tidal energy </vt:lpstr>
      <vt:lpstr>The world needs us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Wake up call!</dc:title>
  <dc:creator>Florence Donnelly</dc:creator>
  <cp:lastModifiedBy>Jan Geiss</cp:lastModifiedBy>
  <cp:revision>4</cp:revision>
  <dcterms:created xsi:type="dcterms:W3CDTF">2024-05-19T21:45:04Z</dcterms:created>
  <dcterms:modified xsi:type="dcterms:W3CDTF">2024-05-23T07:08:47Z</dcterms:modified>
</cp:coreProperties>
</file>