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304" r:id="rId6"/>
    <p:sldId id="305" r:id="rId7"/>
    <p:sldId id="306" r:id="rId8"/>
    <p:sldId id="309" r:id="rId9"/>
    <p:sldId id="281" r:id="rId10"/>
    <p:sldId id="295" r:id="rId11"/>
    <p:sldId id="310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40C1DC-6508-CAA1-DAD8-A42D523B486C}" name="Organizacinis LPK" initials="OL" userId="S::organizacinis@lpk.lt::83aec15f-706e-4fc9-8dd6-6491477d99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245"/>
    <a:srgbClr val="009041"/>
    <a:srgbClr val="F1F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2D69B-41EE-4AD9-9AB0-DB371B66F5C4}" v="1" dt="2024-04-10T11:06:23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5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9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glė Stonkutė" userId="c18433c2-26a8-4c1f-9626-c4e75efcb499" providerId="ADAL" clId="{AF801C68-5B3B-4B19-B19D-CCCCCD863FCF}"/>
    <pc:docChg chg="undo custSel addSld delSld modSld sldOrd">
      <pc:chgData name="Eglė Stonkutė" userId="c18433c2-26a8-4c1f-9626-c4e75efcb499" providerId="ADAL" clId="{AF801C68-5B3B-4B19-B19D-CCCCCD863FCF}" dt="2023-09-25T12:26:55.595" v="4192" actId="20577"/>
      <pc:docMkLst>
        <pc:docMk/>
      </pc:docMkLst>
      <pc:sldChg chg="modSp add del mod">
        <pc:chgData name="Eglė Stonkutė" userId="c18433c2-26a8-4c1f-9626-c4e75efcb499" providerId="ADAL" clId="{AF801C68-5B3B-4B19-B19D-CCCCCD863FCF}" dt="2023-09-24T13:00:20.106" v="4182" actId="2711"/>
        <pc:sldMkLst>
          <pc:docMk/>
          <pc:sldMk cId="606352309" sldId="256"/>
        </pc:sldMkLst>
        <pc:spChg chg="mod">
          <ac:chgData name="Eglė Stonkutė" userId="c18433c2-26a8-4c1f-9626-c4e75efcb499" providerId="ADAL" clId="{AF801C68-5B3B-4B19-B19D-CCCCCD863FCF}" dt="2023-09-24T13:00:20.106" v="4182" actId="2711"/>
          <ac:spMkLst>
            <pc:docMk/>
            <pc:sldMk cId="606352309" sldId="256"/>
            <ac:spMk id="2" creationId="{BF46BADC-3EFE-DCAF-33C8-1DD6D7373FA5}"/>
          </ac:spMkLst>
        </pc:spChg>
        <pc:spChg chg="mod">
          <ac:chgData name="Eglė Stonkutė" userId="c18433c2-26a8-4c1f-9626-c4e75efcb499" providerId="ADAL" clId="{AF801C68-5B3B-4B19-B19D-CCCCCD863FCF}" dt="2023-09-21T07:25:47.682" v="68" actId="20577"/>
          <ac:spMkLst>
            <pc:docMk/>
            <pc:sldMk cId="606352309" sldId="256"/>
            <ac:spMk id="3" creationId="{E8F78229-33BA-41D6-F8B7-502365414583}"/>
          </ac:spMkLst>
        </pc:spChg>
      </pc:sldChg>
      <pc:sldChg chg="modSp mod">
        <pc:chgData name="Eglė Stonkutė" userId="c18433c2-26a8-4c1f-9626-c4e75efcb499" providerId="ADAL" clId="{AF801C68-5B3B-4B19-B19D-CCCCCD863FCF}" dt="2023-09-24T12:42:01.865" v="3751" actId="255"/>
        <pc:sldMkLst>
          <pc:docMk/>
          <pc:sldMk cId="1143888316" sldId="263"/>
        </pc:sldMkLst>
        <pc:spChg chg="mod">
          <ac:chgData name="Eglė Stonkutė" userId="c18433c2-26a8-4c1f-9626-c4e75efcb499" providerId="ADAL" clId="{AF801C68-5B3B-4B19-B19D-CCCCCD863FCF}" dt="2023-09-24T12:42:01.865" v="3751" actId="255"/>
          <ac:spMkLst>
            <pc:docMk/>
            <pc:sldMk cId="1143888316" sldId="263"/>
            <ac:spMk id="2" creationId="{E9BAABF9-798D-FF8B-F19F-C3C486CA0A4C}"/>
          </ac:spMkLst>
        </pc:spChg>
        <pc:spChg chg="mod">
          <ac:chgData name="Eglė Stonkutė" userId="c18433c2-26a8-4c1f-9626-c4e75efcb499" providerId="ADAL" clId="{AF801C68-5B3B-4B19-B19D-CCCCCD863FCF}" dt="2023-09-21T07:26:18.630" v="97" actId="20577"/>
          <ac:spMkLst>
            <pc:docMk/>
            <pc:sldMk cId="1143888316" sldId="263"/>
            <ac:spMk id="4" creationId="{465A2BBA-8873-BD2E-D637-6646A6A1B2EF}"/>
          </ac:spMkLst>
        </pc:spChg>
      </pc:sldChg>
      <pc:sldChg chg="add del">
        <pc:chgData name="Eglė Stonkutė" userId="c18433c2-26a8-4c1f-9626-c4e75efcb499" providerId="ADAL" clId="{AF801C68-5B3B-4B19-B19D-CCCCCD863FCF}" dt="2023-09-24T12:41:35.031" v="3750" actId="2696"/>
        <pc:sldMkLst>
          <pc:docMk/>
          <pc:sldMk cId="2241371016" sldId="264"/>
        </pc:sldMkLst>
      </pc:sldChg>
      <pc:sldChg chg="addSp delSp modSp mod">
        <pc:chgData name="Eglė Stonkutė" userId="c18433c2-26a8-4c1f-9626-c4e75efcb499" providerId="ADAL" clId="{AF801C68-5B3B-4B19-B19D-CCCCCD863FCF}" dt="2023-09-24T12:59:06.641" v="4181" actId="20577"/>
        <pc:sldMkLst>
          <pc:docMk/>
          <pc:sldMk cId="2537114613" sldId="276"/>
        </pc:sldMkLst>
        <pc:spChg chg="del">
          <ac:chgData name="Eglė Stonkutė" userId="c18433c2-26a8-4c1f-9626-c4e75efcb499" providerId="ADAL" clId="{AF801C68-5B3B-4B19-B19D-CCCCCD863FCF}" dt="2023-09-24T12:47:45.260" v="3909" actId="478"/>
          <ac:spMkLst>
            <pc:docMk/>
            <pc:sldMk cId="2537114613" sldId="276"/>
            <ac:spMk id="2" creationId="{D98D02C3-8A0A-97D5-56E7-BF065786CA92}"/>
          </ac:spMkLst>
        </pc:spChg>
        <pc:spChg chg="del mod">
          <ac:chgData name="Eglė Stonkutė" userId="c18433c2-26a8-4c1f-9626-c4e75efcb499" providerId="ADAL" clId="{AF801C68-5B3B-4B19-B19D-CCCCCD863FCF}" dt="2023-09-24T12:47:26.230" v="3906"/>
          <ac:spMkLst>
            <pc:docMk/>
            <pc:sldMk cId="2537114613" sldId="276"/>
            <ac:spMk id="3" creationId="{B62F4BD0-CF18-1947-9460-D356D78ADC61}"/>
          </ac:spMkLst>
        </pc:spChg>
        <pc:spChg chg="mod">
          <ac:chgData name="Eglė Stonkutė" userId="c18433c2-26a8-4c1f-9626-c4e75efcb499" providerId="ADAL" clId="{AF801C68-5B3B-4B19-B19D-CCCCCD863FCF}" dt="2023-09-24T12:47:49.822" v="3910" actId="1076"/>
          <ac:spMkLst>
            <pc:docMk/>
            <pc:sldMk cId="2537114613" sldId="276"/>
            <ac:spMk id="4" creationId="{1012C9AF-A835-6144-B1C5-DD7FA7D11AAA}"/>
          </ac:spMkLst>
        </pc:spChg>
        <pc:spChg chg="add mod">
          <ac:chgData name="Eglė Stonkutė" userId="c18433c2-26a8-4c1f-9626-c4e75efcb499" providerId="ADAL" clId="{AF801C68-5B3B-4B19-B19D-CCCCCD863FCF}" dt="2023-09-24T12:59:06.641" v="4181" actId="20577"/>
          <ac:spMkLst>
            <pc:docMk/>
            <pc:sldMk cId="2537114613" sldId="276"/>
            <ac:spMk id="6" creationId="{EE6E3AF3-7053-E441-81BC-E5D01EC730CC}"/>
          </ac:spMkLst>
        </pc:spChg>
      </pc:sldChg>
      <pc:sldChg chg="addSp delSp modSp mod">
        <pc:chgData name="Eglė Stonkutė" userId="c18433c2-26a8-4c1f-9626-c4e75efcb499" providerId="ADAL" clId="{AF801C68-5B3B-4B19-B19D-CCCCCD863FCF}" dt="2023-09-24T12:51:27.459" v="4022" actId="1076"/>
        <pc:sldMkLst>
          <pc:docMk/>
          <pc:sldMk cId="2548491517" sldId="281"/>
        </pc:sldMkLst>
        <pc:spChg chg="del">
          <ac:chgData name="Eglė Stonkutė" userId="c18433c2-26a8-4c1f-9626-c4e75efcb499" providerId="ADAL" clId="{AF801C68-5B3B-4B19-B19D-CCCCCD863FCF}" dt="2023-09-21T12:15:02.840" v="473" actId="478"/>
          <ac:spMkLst>
            <pc:docMk/>
            <pc:sldMk cId="2548491517" sldId="281"/>
            <ac:spMk id="2" creationId="{3D9B5559-907C-629E-4074-55DDC573170E}"/>
          </ac:spMkLst>
        </pc:spChg>
        <pc:spChg chg="del">
          <ac:chgData name="Eglė Stonkutė" userId="c18433c2-26a8-4c1f-9626-c4e75efcb499" providerId="ADAL" clId="{AF801C68-5B3B-4B19-B19D-CCCCCD863FCF}" dt="2023-09-21T12:15:07.019" v="474" actId="478"/>
          <ac:spMkLst>
            <pc:docMk/>
            <pc:sldMk cId="2548491517" sldId="281"/>
            <ac:spMk id="4" creationId="{3E2CFB2A-4FFA-8C72-F008-A43A385AC95D}"/>
          </ac:spMkLst>
        </pc:spChg>
        <pc:spChg chg="mod">
          <ac:chgData name="Eglė Stonkutė" userId="c18433c2-26a8-4c1f-9626-c4e75efcb499" providerId="ADAL" clId="{AF801C68-5B3B-4B19-B19D-CCCCCD863FCF}" dt="2023-09-24T12:51:23.729" v="4021" actId="20577"/>
          <ac:spMkLst>
            <pc:docMk/>
            <pc:sldMk cId="2548491517" sldId="281"/>
            <ac:spMk id="7" creationId="{7B67C0B0-06C2-DAC5-D091-6E5C5733B73A}"/>
          </ac:spMkLst>
        </pc:spChg>
        <pc:picChg chg="add del mod">
          <ac:chgData name="Eglė Stonkutė" userId="c18433c2-26a8-4c1f-9626-c4e75efcb499" providerId="ADAL" clId="{AF801C68-5B3B-4B19-B19D-CCCCCD863FCF}" dt="2023-09-23T13:29:52.393" v="503" actId="478"/>
          <ac:picMkLst>
            <pc:docMk/>
            <pc:sldMk cId="2548491517" sldId="281"/>
            <ac:picMk id="4" creationId="{2C671BB0-56A2-7299-9FC4-419D3928D275}"/>
          </ac:picMkLst>
        </pc:picChg>
        <pc:picChg chg="mod">
          <ac:chgData name="Eglė Stonkutė" userId="c18433c2-26a8-4c1f-9626-c4e75efcb499" providerId="ADAL" clId="{AF801C68-5B3B-4B19-B19D-CCCCCD863FCF}" dt="2023-09-24T12:51:27.459" v="4022" actId="1076"/>
          <ac:picMkLst>
            <pc:docMk/>
            <pc:sldMk cId="2548491517" sldId="281"/>
            <ac:picMk id="6" creationId="{9BC2BEAC-18C9-5B4E-06AC-9EAF965EB87D}"/>
          </ac:picMkLst>
        </pc:picChg>
        <pc:picChg chg="add del mod">
          <ac:chgData name="Eglė Stonkutė" userId="c18433c2-26a8-4c1f-9626-c4e75efcb499" providerId="ADAL" clId="{AF801C68-5B3B-4B19-B19D-CCCCCD863FCF}" dt="2023-09-23T13:35:49.704" v="508" actId="478"/>
          <ac:picMkLst>
            <pc:docMk/>
            <pc:sldMk cId="2548491517" sldId="281"/>
            <ac:picMk id="9" creationId="{E404F6C8-6EF9-FB44-9E44-19A3E73BD721}"/>
          </ac:picMkLst>
        </pc:picChg>
        <pc:picChg chg="add mod">
          <ac:chgData name="Eglė Stonkutė" userId="c18433c2-26a8-4c1f-9626-c4e75efcb499" providerId="ADAL" clId="{AF801C68-5B3B-4B19-B19D-CCCCCD863FCF}" dt="2023-09-23T13:36:02.520" v="512" actId="1076"/>
          <ac:picMkLst>
            <pc:docMk/>
            <pc:sldMk cId="2548491517" sldId="281"/>
            <ac:picMk id="11" creationId="{5ADE0A37-356F-6E17-4DDE-2AB941A94195}"/>
          </ac:picMkLst>
        </pc:picChg>
      </pc:sldChg>
      <pc:sldChg chg="addSp delSp modSp mod ord">
        <pc:chgData name="Eglė Stonkutė" userId="c18433c2-26a8-4c1f-9626-c4e75efcb499" providerId="ADAL" clId="{AF801C68-5B3B-4B19-B19D-CCCCCD863FCF}" dt="2023-09-25T12:26:55.595" v="4192" actId="20577"/>
        <pc:sldMkLst>
          <pc:docMk/>
          <pc:sldMk cId="2330065862" sldId="282"/>
        </pc:sldMkLst>
        <pc:spChg chg="del">
          <ac:chgData name="Eglė Stonkutė" userId="c18433c2-26a8-4c1f-9626-c4e75efcb499" providerId="ADAL" clId="{AF801C68-5B3B-4B19-B19D-CCCCCD863FCF}" dt="2023-09-23T10:46:02.151" v="489" actId="478"/>
          <ac:spMkLst>
            <pc:docMk/>
            <pc:sldMk cId="2330065862" sldId="282"/>
            <ac:spMk id="2" creationId="{BB040F02-9CC0-664B-8A39-A712F30281AA}"/>
          </ac:spMkLst>
        </pc:spChg>
        <pc:spChg chg="mod">
          <ac:chgData name="Eglė Stonkutė" userId="c18433c2-26a8-4c1f-9626-c4e75efcb499" providerId="ADAL" clId="{AF801C68-5B3B-4B19-B19D-CCCCCD863FCF}" dt="2023-09-25T12:26:55.595" v="4192" actId="20577"/>
          <ac:spMkLst>
            <pc:docMk/>
            <pc:sldMk cId="2330065862" sldId="282"/>
            <ac:spMk id="4" creationId="{821769E6-6DDD-B446-9ED1-E60FA969225F}"/>
          </ac:spMkLst>
        </pc:spChg>
        <pc:spChg chg="mod">
          <ac:chgData name="Eglė Stonkutė" userId="c18433c2-26a8-4c1f-9626-c4e75efcb499" providerId="ADAL" clId="{AF801C68-5B3B-4B19-B19D-CCCCCD863FCF}" dt="2023-09-24T12:53:47.180" v="4056" actId="255"/>
          <ac:spMkLst>
            <pc:docMk/>
            <pc:sldMk cId="2330065862" sldId="282"/>
            <ac:spMk id="19" creationId="{16CF6E72-0C39-5E86-91E3-8589433D5116}"/>
          </ac:spMkLst>
        </pc:spChg>
        <pc:picChg chg="add mod">
          <ac:chgData name="Eglė Stonkutė" userId="c18433c2-26a8-4c1f-9626-c4e75efcb499" providerId="ADAL" clId="{AF801C68-5B3B-4B19-B19D-CCCCCD863FCF}" dt="2023-09-24T05:39:46.080" v="2644" actId="1076"/>
          <ac:picMkLst>
            <pc:docMk/>
            <pc:sldMk cId="2330065862" sldId="282"/>
            <ac:picMk id="3" creationId="{ED5DDCC1-7443-91B7-8A59-CEDC6C8C8F66}"/>
          </ac:picMkLst>
        </pc:picChg>
        <pc:picChg chg="mod">
          <ac:chgData name="Eglė Stonkutė" userId="c18433c2-26a8-4c1f-9626-c4e75efcb499" providerId="ADAL" clId="{AF801C68-5B3B-4B19-B19D-CCCCCD863FCF}" dt="2023-09-23T18:15:28.209" v="2588" actId="1076"/>
          <ac:picMkLst>
            <pc:docMk/>
            <pc:sldMk cId="2330065862" sldId="282"/>
            <ac:picMk id="22" creationId="{588076FC-52A4-B71B-D7C2-CE5A8C538447}"/>
          </ac:picMkLst>
        </pc:picChg>
        <pc:picChg chg="mod">
          <ac:chgData name="Eglė Stonkutė" userId="c18433c2-26a8-4c1f-9626-c4e75efcb499" providerId="ADAL" clId="{AF801C68-5B3B-4B19-B19D-CCCCCD863FCF}" dt="2023-09-24T05:40:39.784" v="2714" actId="1076"/>
          <ac:picMkLst>
            <pc:docMk/>
            <pc:sldMk cId="2330065862" sldId="282"/>
            <ac:picMk id="23" creationId="{156E9226-A81D-7A4F-2222-06DB1429DD4C}"/>
          </ac:picMkLst>
        </pc:picChg>
      </pc:sldChg>
      <pc:sldChg chg="addSp delSp modSp mod ord">
        <pc:chgData name="Eglė Stonkutė" userId="c18433c2-26a8-4c1f-9626-c4e75efcb499" providerId="ADAL" clId="{AF801C68-5B3B-4B19-B19D-CCCCCD863FCF}" dt="2023-09-24T06:06:02.822" v="2848" actId="1076"/>
        <pc:sldMkLst>
          <pc:docMk/>
          <pc:sldMk cId="1892134360" sldId="283"/>
        </pc:sldMkLst>
        <pc:spChg chg="mod">
          <ac:chgData name="Eglė Stonkutė" userId="c18433c2-26a8-4c1f-9626-c4e75efcb499" providerId="ADAL" clId="{AF801C68-5B3B-4B19-B19D-CCCCCD863FCF}" dt="2023-09-24T05:56:24.458" v="2844" actId="20577"/>
          <ac:spMkLst>
            <pc:docMk/>
            <pc:sldMk cId="1892134360" sldId="283"/>
            <ac:spMk id="19" creationId="{16CF6E72-0C39-5E86-91E3-8589433D5116}"/>
          </ac:spMkLst>
        </pc:spChg>
        <pc:picChg chg="add mod">
          <ac:chgData name="Eglė Stonkutė" userId="c18433c2-26a8-4c1f-9626-c4e75efcb499" providerId="ADAL" clId="{AF801C68-5B3B-4B19-B19D-CCCCCD863FCF}" dt="2023-09-24T06:06:02.822" v="2848" actId="1076"/>
          <ac:picMkLst>
            <pc:docMk/>
            <pc:sldMk cId="1892134360" sldId="283"/>
            <ac:picMk id="3" creationId="{FDBE3BD6-B092-1B39-74E3-02FAD2E00EF1}"/>
          </ac:picMkLst>
        </pc:picChg>
        <pc:picChg chg="del">
          <ac:chgData name="Eglė Stonkutė" userId="c18433c2-26a8-4c1f-9626-c4e75efcb499" providerId="ADAL" clId="{AF801C68-5B3B-4B19-B19D-CCCCCD863FCF}" dt="2023-09-23T10:46:10.912" v="490" actId="478"/>
          <ac:picMkLst>
            <pc:docMk/>
            <pc:sldMk cId="1892134360" sldId="283"/>
            <ac:picMk id="6" creationId="{8F291822-B21A-E9B6-F2B1-9BCF966DA21C}"/>
          </ac:picMkLst>
        </pc:picChg>
        <pc:picChg chg="mod">
          <ac:chgData name="Eglė Stonkutė" userId="c18433c2-26a8-4c1f-9626-c4e75efcb499" providerId="ADAL" clId="{AF801C68-5B3B-4B19-B19D-CCCCCD863FCF}" dt="2023-09-24T05:56:33.927" v="2845" actId="1076"/>
          <ac:picMkLst>
            <pc:docMk/>
            <pc:sldMk cId="1892134360" sldId="283"/>
            <ac:picMk id="22" creationId="{588076FC-52A4-B71B-D7C2-CE5A8C538447}"/>
          </ac:picMkLst>
        </pc:picChg>
      </pc:sldChg>
      <pc:sldChg chg="addSp delSp modSp mod ord">
        <pc:chgData name="Eglė Stonkutė" userId="c18433c2-26a8-4c1f-9626-c4e75efcb499" providerId="ADAL" clId="{AF801C68-5B3B-4B19-B19D-CCCCCD863FCF}" dt="2023-09-24T12:25:55.957" v="3656" actId="1076"/>
        <pc:sldMkLst>
          <pc:docMk/>
          <pc:sldMk cId="1094366509" sldId="284"/>
        </pc:sldMkLst>
        <pc:spChg chg="mod">
          <ac:chgData name="Eglė Stonkutė" userId="c18433c2-26a8-4c1f-9626-c4e75efcb499" providerId="ADAL" clId="{AF801C68-5B3B-4B19-B19D-CCCCCD863FCF}" dt="2023-09-24T12:25:51.651" v="3655" actId="20577"/>
          <ac:spMkLst>
            <pc:docMk/>
            <pc:sldMk cId="1094366509" sldId="284"/>
            <ac:spMk id="19" creationId="{16CF6E72-0C39-5E86-91E3-8589433D5116}"/>
          </ac:spMkLst>
        </pc:spChg>
        <pc:picChg chg="add mod">
          <ac:chgData name="Eglė Stonkutė" userId="c18433c2-26a8-4c1f-9626-c4e75efcb499" providerId="ADAL" clId="{AF801C68-5B3B-4B19-B19D-CCCCCD863FCF}" dt="2023-09-24T12:25:19.976" v="3578" actId="14100"/>
          <ac:picMkLst>
            <pc:docMk/>
            <pc:sldMk cId="1094366509" sldId="284"/>
            <ac:picMk id="3" creationId="{8A4F0372-E27C-A31B-6532-A4543355B298}"/>
          </ac:picMkLst>
        </pc:picChg>
        <pc:picChg chg="del">
          <ac:chgData name="Eglė Stonkutė" userId="c18433c2-26a8-4c1f-9626-c4e75efcb499" providerId="ADAL" clId="{AF801C68-5B3B-4B19-B19D-CCCCCD863FCF}" dt="2023-09-23T10:46:13.120" v="491" actId="478"/>
          <ac:picMkLst>
            <pc:docMk/>
            <pc:sldMk cId="1094366509" sldId="284"/>
            <ac:picMk id="3" creationId="{8D03DEA0-2860-6750-E304-8F352D93B4A2}"/>
          </ac:picMkLst>
        </pc:picChg>
        <pc:picChg chg="mod">
          <ac:chgData name="Eglė Stonkutė" userId="c18433c2-26a8-4c1f-9626-c4e75efcb499" providerId="ADAL" clId="{AF801C68-5B3B-4B19-B19D-CCCCCD863FCF}" dt="2023-09-24T12:25:55.957" v="3656" actId="1076"/>
          <ac:picMkLst>
            <pc:docMk/>
            <pc:sldMk cId="1094366509" sldId="284"/>
            <ac:picMk id="22" creationId="{588076FC-52A4-B71B-D7C2-CE5A8C538447}"/>
          </ac:picMkLst>
        </pc:picChg>
      </pc:sldChg>
      <pc:sldChg chg="addSp delSp modSp mod ord setBg">
        <pc:chgData name="Eglė Stonkutė" userId="c18433c2-26a8-4c1f-9626-c4e75efcb499" providerId="ADAL" clId="{AF801C68-5B3B-4B19-B19D-CCCCCD863FCF}" dt="2023-09-24T12:53:16.450" v="4047" actId="255"/>
        <pc:sldMkLst>
          <pc:docMk/>
          <pc:sldMk cId="1185279723" sldId="285"/>
        </pc:sldMkLst>
        <pc:spChg chg="add del">
          <ac:chgData name="Eglė Stonkutė" userId="c18433c2-26a8-4c1f-9626-c4e75efcb499" providerId="ADAL" clId="{AF801C68-5B3B-4B19-B19D-CCCCCD863FCF}" dt="2023-09-24T06:36:50.122" v="2856" actId="478"/>
          <ac:spMkLst>
            <pc:docMk/>
            <pc:sldMk cId="1185279723" sldId="285"/>
            <ac:spMk id="2" creationId="{7E7F7B74-E424-626E-B40D-61024920C889}"/>
          </ac:spMkLst>
        </pc:spChg>
        <pc:spChg chg="del mod">
          <ac:chgData name="Eglė Stonkutė" userId="c18433c2-26a8-4c1f-9626-c4e75efcb499" providerId="ADAL" clId="{AF801C68-5B3B-4B19-B19D-CCCCCD863FCF}" dt="2023-09-23T10:46:16.409" v="493" actId="478"/>
          <ac:spMkLst>
            <pc:docMk/>
            <pc:sldMk cId="1185279723" sldId="285"/>
            <ac:spMk id="3" creationId="{0F6CD723-EE5A-0343-6810-BE3B7EAFF84C}"/>
          </ac:spMkLst>
        </pc:spChg>
        <pc:spChg chg="mod">
          <ac:chgData name="Eglė Stonkutė" userId="c18433c2-26a8-4c1f-9626-c4e75efcb499" providerId="ADAL" clId="{AF801C68-5B3B-4B19-B19D-CCCCCD863FCF}" dt="2023-09-24T12:53:16.450" v="4047" actId="255"/>
          <ac:spMkLst>
            <pc:docMk/>
            <pc:sldMk cId="1185279723" sldId="285"/>
            <ac:spMk id="19" creationId="{16CF6E72-0C39-5E86-91E3-8589433D5116}"/>
          </ac:spMkLst>
        </pc:spChg>
        <pc:picChg chg="add del mod">
          <ac:chgData name="Eglė Stonkutė" userId="c18433c2-26a8-4c1f-9626-c4e75efcb499" providerId="ADAL" clId="{AF801C68-5B3B-4B19-B19D-CCCCCD863FCF}" dt="2023-09-24T06:36:47.952" v="2855" actId="931"/>
          <ac:picMkLst>
            <pc:docMk/>
            <pc:sldMk cId="1185279723" sldId="285"/>
            <ac:picMk id="4" creationId="{D8EE6121-AD08-64B6-D50C-659C9910A204}"/>
          </ac:picMkLst>
        </pc:picChg>
        <pc:picChg chg="add mod">
          <ac:chgData name="Eglė Stonkutė" userId="c18433c2-26a8-4c1f-9626-c4e75efcb499" providerId="ADAL" clId="{AF801C68-5B3B-4B19-B19D-CCCCCD863FCF}" dt="2023-09-24T06:37:03.291" v="2859" actId="1076"/>
          <ac:picMkLst>
            <pc:docMk/>
            <pc:sldMk cId="1185279723" sldId="285"/>
            <ac:picMk id="6" creationId="{C9780116-042C-1833-DAD7-0008CE86A2A8}"/>
          </ac:picMkLst>
        </pc:picChg>
        <pc:picChg chg="mod">
          <ac:chgData name="Eglė Stonkutė" userId="c18433c2-26a8-4c1f-9626-c4e75efcb499" providerId="ADAL" clId="{AF801C68-5B3B-4B19-B19D-CCCCCD863FCF}" dt="2023-09-24T06:37:40.114" v="2927" actId="1076"/>
          <ac:picMkLst>
            <pc:docMk/>
            <pc:sldMk cId="1185279723" sldId="285"/>
            <ac:picMk id="22" creationId="{588076FC-52A4-B71B-D7C2-CE5A8C538447}"/>
          </ac:picMkLst>
        </pc:picChg>
      </pc:sldChg>
      <pc:sldChg chg="add del">
        <pc:chgData name="Eglė Stonkutė" userId="c18433c2-26a8-4c1f-9626-c4e75efcb499" providerId="ADAL" clId="{AF801C68-5B3B-4B19-B19D-CCCCCD863FCF}" dt="2023-09-24T12:41:35.031" v="3750" actId="2696"/>
        <pc:sldMkLst>
          <pc:docMk/>
          <pc:sldMk cId="2495468832" sldId="286"/>
        </pc:sldMkLst>
      </pc:sldChg>
      <pc:sldChg chg="addSp delSp modSp del mod setBg">
        <pc:chgData name="Eglė Stonkutė" userId="c18433c2-26a8-4c1f-9626-c4e75efcb499" providerId="ADAL" clId="{AF801C68-5B3B-4B19-B19D-CCCCCD863FCF}" dt="2023-09-24T11:59:13.595" v="3522" actId="2696"/>
        <pc:sldMkLst>
          <pc:docMk/>
          <pc:sldMk cId="2546760927" sldId="287"/>
        </pc:sldMkLst>
        <pc:spChg chg="del mod">
          <ac:chgData name="Eglė Stonkutė" userId="c18433c2-26a8-4c1f-9626-c4e75efcb499" providerId="ADAL" clId="{AF801C68-5B3B-4B19-B19D-CCCCCD863FCF}" dt="2023-09-23T15:41:07.595" v="1606" actId="478"/>
          <ac:spMkLst>
            <pc:docMk/>
            <pc:sldMk cId="2546760927" sldId="287"/>
            <ac:spMk id="2" creationId="{3A13079D-4284-FCCB-CAF4-D1627D7901D7}"/>
          </ac:spMkLst>
        </pc:spChg>
        <pc:spChg chg="mod">
          <ac:chgData name="Eglė Stonkutė" userId="c18433c2-26a8-4c1f-9626-c4e75efcb499" providerId="ADAL" clId="{AF801C68-5B3B-4B19-B19D-CCCCCD863FCF}" dt="2023-09-23T15:40:53.043" v="1604" actId="20577"/>
          <ac:spMkLst>
            <pc:docMk/>
            <pc:sldMk cId="2546760927" sldId="287"/>
            <ac:spMk id="19" creationId="{16CF6E72-0C39-5E86-91E3-8589433D5116}"/>
          </ac:spMkLst>
        </pc:spChg>
        <pc:picChg chg="add mod">
          <ac:chgData name="Eglė Stonkutė" userId="c18433c2-26a8-4c1f-9626-c4e75efcb499" providerId="ADAL" clId="{AF801C68-5B3B-4B19-B19D-CCCCCD863FCF}" dt="2023-09-23T16:22:26.723" v="1611" actId="1076"/>
          <ac:picMkLst>
            <pc:docMk/>
            <pc:sldMk cId="2546760927" sldId="287"/>
            <ac:picMk id="4" creationId="{3D24C401-D425-BFB1-E27E-6320AA0195E4}"/>
          </ac:picMkLst>
        </pc:picChg>
        <pc:picChg chg="mod">
          <ac:chgData name="Eglė Stonkutė" userId="c18433c2-26a8-4c1f-9626-c4e75efcb499" providerId="ADAL" clId="{AF801C68-5B3B-4B19-B19D-CCCCCD863FCF}" dt="2023-09-23T15:39:59.747" v="1403" actId="1076"/>
          <ac:picMkLst>
            <pc:docMk/>
            <pc:sldMk cId="2546760927" sldId="287"/>
            <ac:picMk id="22" creationId="{588076FC-52A4-B71B-D7C2-CE5A8C538447}"/>
          </ac:picMkLst>
        </pc:picChg>
        <pc:picChg chg="mod">
          <ac:chgData name="Eglė Stonkutė" userId="c18433c2-26a8-4c1f-9626-c4e75efcb499" providerId="ADAL" clId="{AF801C68-5B3B-4B19-B19D-CCCCCD863FCF}" dt="2023-09-23T15:39:57.659" v="1402" actId="1076"/>
          <ac:picMkLst>
            <pc:docMk/>
            <pc:sldMk cId="2546760927" sldId="287"/>
            <ac:picMk id="25" creationId="{57919D25-34B4-FE4C-B1AF-B9CAF2BA7479}"/>
          </ac:picMkLst>
        </pc:picChg>
      </pc:sldChg>
      <pc:sldChg chg="modSp add mod setBg">
        <pc:chgData name="Eglė Stonkutė" userId="c18433c2-26a8-4c1f-9626-c4e75efcb499" providerId="ADAL" clId="{AF801C68-5B3B-4B19-B19D-CCCCCD863FCF}" dt="2023-09-24T12:51:04.149" v="4016" actId="20577"/>
        <pc:sldMkLst>
          <pc:docMk/>
          <pc:sldMk cId="4273062349" sldId="287"/>
        </pc:sldMkLst>
        <pc:spChg chg="mod">
          <ac:chgData name="Eglė Stonkutė" userId="c18433c2-26a8-4c1f-9626-c4e75efcb499" providerId="ADAL" clId="{AF801C68-5B3B-4B19-B19D-CCCCCD863FCF}" dt="2023-09-24T12:51:04.149" v="4016" actId="20577"/>
          <ac:spMkLst>
            <pc:docMk/>
            <pc:sldMk cId="4273062349" sldId="287"/>
            <ac:spMk id="19" creationId="{16CF6E72-0C39-5E86-91E3-8589433D5116}"/>
          </ac:spMkLst>
        </pc:spChg>
      </pc:sldChg>
      <pc:sldChg chg="addSp delSp modSp add del mod ord">
        <pc:chgData name="Eglė Stonkutė" userId="c18433c2-26a8-4c1f-9626-c4e75efcb499" providerId="ADAL" clId="{AF801C68-5B3B-4B19-B19D-CCCCCD863FCF}" dt="2023-09-24T12:41:35.031" v="3750" actId="2696"/>
        <pc:sldMkLst>
          <pc:docMk/>
          <pc:sldMk cId="1917830314" sldId="288"/>
        </pc:sldMkLst>
        <pc:picChg chg="del">
          <ac:chgData name="Eglė Stonkutė" userId="c18433c2-26a8-4c1f-9626-c4e75efcb499" providerId="ADAL" clId="{AF801C68-5B3B-4B19-B19D-CCCCCD863FCF}" dt="2023-09-23T10:45:48.620" v="482" actId="478"/>
          <ac:picMkLst>
            <pc:docMk/>
            <pc:sldMk cId="1917830314" sldId="288"/>
            <ac:picMk id="3" creationId="{CF2F723B-1098-509B-1EF1-038BF9934969}"/>
          </ac:picMkLst>
        </pc:picChg>
        <pc:picChg chg="add del mod">
          <ac:chgData name="Eglė Stonkutė" userId="c18433c2-26a8-4c1f-9626-c4e75efcb499" providerId="ADAL" clId="{AF801C68-5B3B-4B19-B19D-CCCCCD863FCF}" dt="2023-09-23T17:48:45.296" v="1890" actId="478"/>
          <ac:picMkLst>
            <pc:docMk/>
            <pc:sldMk cId="1917830314" sldId="288"/>
            <ac:picMk id="7" creationId="{27B97B09-0F5D-207F-89F5-F028EADD3ECA}"/>
          </ac:picMkLst>
        </pc:picChg>
      </pc:sldChg>
      <pc:sldChg chg="addSp delSp modSp mod">
        <pc:chgData name="Eglė Stonkutė" userId="c18433c2-26a8-4c1f-9626-c4e75efcb499" providerId="ADAL" clId="{AF801C68-5B3B-4B19-B19D-CCCCCD863FCF}" dt="2023-09-24T12:54:26.378" v="4060" actId="1076"/>
        <pc:sldMkLst>
          <pc:docMk/>
          <pc:sldMk cId="4068529516" sldId="289"/>
        </pc:sldMkLst>
        <pc:spChg chg="add mod">
          <ac:chgData name="Eglė Stonkutė" userId="c18433c2-26a8-4c1f-9626-c4e75efcb499" providerId="ADAL" clId="{AF801C68-5B3B-4B19-B19D-CCCCCD863FCF}" dt="2023-09-23T17:17:38.079" v="1874" actId="1076"/>
          <ac:spMkLst>
            <pc:docMk/>
            <pc:sldMk cId="4068529516" sldId="289"/>
            <ac:spMk id="5" creationId="{64B7A0C8-D2CC-8D78-13C1-07F3A05D06AF}"/>
          </ac:spMkLst>
        </pc:spChg>
        <pc:spChg chg="mod">
          <ac:chgData name="Eglė Stonkutė" userId="c18433c2-26a8-4c1f-9626-c4e75efcb499" providerId="ADAL" clId="{AF801C68-5B3B-4B19-B19D-CCCCCD863FCF}" dt="2023-09-24T12:54:22.313" v="4059" actId="20577"/>
          <ac:spMkLst>
            <pc:docMk/>
            <pc:sldMk cId="4068529516" sldId="289"/>
            <ac:spMk id="7" creationId="{7B67C0B0-06C2-DAC5-D091-6E5C5733B73A}"/>
          </ac:spMkLst>
        </pc:spChg>
        <pc:picChg chg="add mod">
          <ac:chgData name="Eglė Stonkutė" userId="c18433c2-26a8-4c1f-9626-c4e75efcb499" providerId="ADAL" clId="{AF801C68-5B3B-4B19-B19D-CCCCCD863FCF}" dt="2023-09-23T17:16:35.579" v="1748" actId="1076"/>
          <ac:picMkLst>
            <pc:docMk/>
            <pc:sldMk cId="4068529516" sldId="289"/>
            <ac:picMk id="3" creationId="{EC6F57F8-64D9-2264-E1BD-006E5A063B93}"/>
          </ac:picMkLst>
        </pc:picChg>
        <pc:picChg chg="del">
          <ac:chgData name="Eglė Stonkutė" userId="c18433c2-26a8-4c1f-9626-c4e75efcb499" providerId="ADAL" clId="{AF801C68-5B3B-4B19-B19D-CCCCCD863FCF}" dt="2023-09-23T10:45:51.676" v="484" actId="478"/>
          <ac:picMkLst>
            <pc:docMk/>
            <pc:sldMk cId="4068529516" sldId="289"/>
            <ac:picMk id="4" creationId="{ED287F82-8E16-3FEF-B842-12F0891D0E0E}"/>
          </ac:picMkLst>
        </pc:picChg>
        <pc:picChg chg="mod">
          <ac:chgData name="Eglė Stonkutė" userId="c18433c2-26a8-4c1f-9626-c4e75efcb499" providerId="ADAL" clId="{AF801C68-5B3B-4B19-B19D-CCCCCD863FCF}" dt="2023-09-24T12:54:26.378" v="4060" actId="1076"/>
          <ac:picMkLst>
            <pc:docMk/>
            <pc:sldMk cId="4068529516" sldId="289"/>
            <ac:picMk id="6" creationId="{9BC2BEAC-18C9-5B4E-06AC-9EAF965EB87D}"/>
          </ac:picMkLst>
        </pc:picChg>
      </pc:sldChg>
      <pc:sldChg chg="addSp delSp modSp mod ord">
        <pc:chgData name="Eglė Stonkutė" userId="c18433c2-26a8-4c1f-9626-c4e75efcb499" providerId="ADAL" clId="{AF801C68-5B3B-4B19-B19D-CCCCCD863FCF}" dt="2023-09-24T12:52:30.498" v="4038" actId="1076"/>
        <pc:sldMkLst>
          <pc:docMk/>
          <pc:sldMk cId="1838080073" sldId="290"/>
        </pc:sldMkLst>
        <pc:spChg chg="del">
          <ac:chgData name="Eglė Stonkutė" userId="c18433c2-26a8-4c1f-9626-c4e75efcb499" providerId="ADAL" clId="{AF801C68-5B3B-4B19-B19D-CCCCCD863FCF}" dt="2023-09-23T10:45:59.179" v="488" actId="478"/>
          <ac:spMkLst>
            <pc:docMk/>
            <pc:sldMk cId="1838080073" sldId="290"/>
            <ac:spMk id="5" creationId="{ED45C059-1001-C65E-4E67-B5B6E66421D7}"/>
          </ac:spMkLst>
        </pc:spChg>
        <pc:spChg chg="mod">
          <ac:chgData name="Eglė Stonkutė" userId="c18433c2-26a8-4c1f-9626-c4e75efcb499" providerId="ADAL" clId="{AF801C68-5B3B-4B19-B19D-CCCCCD863FCF}" dt="2023-09-24T12:52:25.799" v="4037" actId="20577"/>
          <ac:spMkLst>
            <pc:docMk/>
            <pc:sldMk cId="1838080073" sldId="290"/>
            <ac:spMk id="7" creationId="{7B67C0B0-06C2-DAC5-D091-6E5C5733B73A}"/>
          </ac:spMkLst>
        </pc:spChg>
        <pc:picChg chg="add del mod">
          <ac:chgData name="Eglė Stonkutė" userId="c18433c2-26a8-4c1f-9626-c4e75efcb499" providerId="ADAL" clId="{AF801C68-5B3B-4B19-B19D-CCCCCD863FCF}" dt="2023-09-23T18:08:50.574" v="2443" actId="478"/>
          <ac:picMkLst>
            <pc:docMk/>
            <pc:sldMk cId="1838080073" sldId="290"/>
            <ac:picMk id="2" creationId="{CC4E266B-10DF-441A-4495-A0BA1574088C}"/>
          </ac:picMkLst>
        </pc:picChg>
        <pc:picChg chg="del">
          <ac:chgData name="Eglė Stonkutė" userId="c18433c2-26a8-4c1f-9626-c4e75efcb499" providerId="ADAL" clId="{AF801C68-5B3B-4B19-B19D-CCCCCD863FCF}" dt="2023-09-23T10:45:52.622" v="485" actId="478"/>
          <ac:picMkLst>
            <pc:docMk/>
            <pc:sldMk cId="1838080073" sldId="290"/>
            <ac:picMk id="3" creationId="{40E7D353-B80C-72B4-C0D5-E7F2A62D848B}"/>
          </ac:picMkLst>
        </pc:picChg>
        <pc:picChg chg="mod">
          <ac:chgData name="Eglė Stonkutė" userId="c18433c2-26a8-4c1f-9626-c4e75efcb499" providerId="ADAL" clId="{AF801C68-5B3B-4B19-B19D-CCCCCD863FCF}" dt="2023-09-24T12:52:30.498" v="4038" actId="1076"/>
          <ac:picMkLst>
            <pc:docMk/>
            <pc:sldMk cId="1838080073" sldId="290"/>
            <ac:picMk id="6" creationId="{9BC2BEAC-18C9-5B4E-06AC-9EAF965EB87D}"/>
          </ac:picMkLst>
        </pc:picChg>
        <pc:picChg chg="add mod">
          <ac:chgData name="Eglė Stonkutė" userId="c18433c2-26a8-4c1f-9626-c4e75efcb499" providerId="ADAL" clId="{AF801C68-5B3B-4B19-B19D-CCCCCD863FCF}" dt="2023-09-24T06:17:17.773" v="2853" actId="1076"/>
          <ac:picMkLst>
            <pc:docMk/>
            <pc:sldMk cId="1838080073" sldId="290"/>
            <ac:picMk id="9" creationId="{90DC36D2-50F2-A06C-AE06-218A82EDDFF5}"/>
          </ac:picMkLst>
        </pc:picChg>
      </pc:sldChg>
      <pc:sldChg chg="addSp delSp modSp mod">
        <pc:chgData name="Eglė Stonkutė" userId="c18433c2-26a8-4c1f-9626-c4e75efcb499" providerId="ADAL" clId="{AF801C68-5B3B-4B19-B19D-CCCCCD863FCF}" dt="2023-09-24T12:52:45.760" v="4044" actId="1076"/>
        <pc:sldMkLst>
          <pc:docMk/>
          <pc:sldMk cId="1570472172" sldId="291"/>
        </pc:sldMkLst>
        <pc:spChg chg="mod">
          <ac:chgData name="Eglė Stonkutė" userId="c18433c2-26a8-4c1f-9626-c4e75efcb499" providerId="ADAL" clId="{AF801C68-5B3B-4B19-B19D-CCCCCD863FCF}" dt="2023-09-24T12:52:42.598" v="4043" actId="1076"/>
          <ac:spMkLst>
            <pc:docMk/>
            <pc:sldMk cId="1570472172" sldId="291"/>
            <ac:spMk id="7" creationId="{7B67C0B0-06C2-DAC5-D091-6E5C5733B73A}"/>
          </ac:spMkLst>
        </pc:spChg>
        <pc:picChg chg="del">
          <ac:chgData name="Eglė Stonkutė" userId="c18433c2-26a8-4c1f-9626-c4e75efcb499" providerId="ADAL" clId="{AF801C68-5B3B-4B19-B19D-CCCCCD863FCF}" dt="2023-09-23T10:45:50.380" v="483" actId="478"/>
          <ac:picMkLst>
            <pc:docMk/>
            <pc:sldMk cId="1570472172" sldId="291"/>
            <ac:picMk id="3" creationId="{9A17BB19-F920-7478-5C04-CA14BB605D8D}"/>
          </ac:picMkLst>
        </pc:picChg>
        <pc:picChg chg="add del mod">
          <ac:chgData name="Eglė Stonkutė" userId="c18433c2-26a8-4c1f-9626-c4e75efcb499" providerId="ADAL" clId="{AF801C68-5B3B-4B19-B19D-CCCCCD863FCF}" dt="2023-09-23T18:08:04.492" v="2440" actId="478"/>
          <ac:picMkLst>
            <pc:docMk/>
            <pc:sldMk cId="1570472172" sldId="291"/>
            <ac:picMk id="4" creationId="{6FD60A3D-D1EE-001B-EFD0-B072F9284827}"/>
          </ac:picMkLst>
        </pc:picChg>
        <pc:picChg chg="mod">
          <ac:chgData name="Eglė Stonkutė" userId="c18433c2-26a8-4c1f-9626-c4e75efcb499" providerId="ADAL" clId="{AF801C68-5B3B-4B19-B19D-CCCCCD863FCF}" dt="2023-09-24T12:52:45.760" v="4044" actId="1076"/>
          <ac:picMkLst>
            <pc:docMk/>
            <pc:sldMk cId="1570472172" sldId="291"/>
            <ac:picMk id="6" creationId="{9BC2BEAC-18C9-5B4E-06AC-9EAF965EB87D}"/>
          </ac:picMkLst>
        </pc:picChg>
        <pc:picChg chg="add mod">
          <ac:chgData name="Eglė Stonkutė" userId="c18433c2-26a8-4c1f-9626-c4e75efcb499" providerId="ADAL" clId="{AF801C68-5B3B-4B19-B19D-CCCCCD863FCF}" dt="2023-09-23T18:14:02.653" v="2450" actId="1076"/>
          <ac:picMkLst>
            <pc:docMk/>
            <pc:sldMk cId="1570472172" sldId="291"/>
            <ac:picMk id="9" creationId="{1834E514-060D-5BF1-3CDA-431CE3A84928}"/>
          </ac:picMkLst>
        </pc:picChg>
      </pc:sldChg>
      <pc:sldChg chg="addSp delSp modSp mod ord">
        <pc:chgData name="Eglė Stonkutė" userId="c18433c2-26a8-4c1f-9626-c4e75efcb499" providerId="ADAL" clId="{AF801C68-5B3B-4B19-B19D-CCCCCD863FCF}" dt="2023-09-25T12:15:08.780" v="4185" actId="1076"/>
        <pc:sldMkLst>
          <pc:docMk/>
          <pc:sldMk cId="1965792915" sldId="292"/>
        </pc:sldMkLst>
        <pc:spChg chg="del">
          <ac:chgData name="Eglė Stonkutė" userId="c18433c2-26a8-4c1f-9626-c4e75efcb499" providerId="ADAL" clId="{AF801C68-5B3B-4B19-B19D-CCCCCD863FCF}" dt="2023-09-23T10:45:57.030" v="487" actId="478"/>
          <ac:spMkLst>
            <pc:docMk/>
            <pc:sldMk cId="1965792915" sldId="292"/>
            <ac:spMk id="5" creationId="{0A1CEE78-41D9-F034-2042-1329F3F08350}"/>
          </ac:spMkLst>
        </pc:spChg>
        <pc:spChg chg="mod">
          <ac:chgData name="Eglė Stonkutė" userId="c18433c2-26a8-4c1f-9626-c4e75efcb499" providerId="ADAL" clId="{AF801C68-5B3B-4B19-B19D-CCCCCD863FCF}" dt="2023-09-25T12:15:05.193" v="4184" actId="20577"/>
          <ac:spMkLst>
            <pc:docMk/>
            <pc:sldMk cId="1965792915" sldId="292"/>
            <ac:spMk id="7" creationId="{7B67C0B0-06C2-DAC5-D091-6E5C5733B73A}"/>
          </ac:spMkLst>
        </pc:spChg>
        <pc:picChg chg="add del mod">
          <ac:chgData name="Eglė Stonkutė" userId="c18433c2-26a8-4c1f-9626-c4e75efcb499" providerId="ADAL" clId="{AF801C68-5B3B-4B19-B19D-CCCCCD863FCF}" dt="2023-09-24T04:43:59.736" v="2594" actId="478"/>
          <ac:picMkLst>
            <pc:docMk/>
            <pc:sldMk cId="1965792915" sldId="292"/>
            <ac:picMk id="3" creationId="{105C1A7D-F559-6C97-860F-5E5B86FF4F6B}"/>
          </ac:picMkLst>
        </pc:picChg>
        <pc:picChg chg="del">
          <ac:chgData name="Eglė Stonkutė" userId="c18433c2-26a8-4c1f-9626-c4e75efcb499" providerId="ADAL" clId="{AF801C68-5B3B-4B19-B19D-CCCCCD863FCF}" dt="2023-09-23T10:45:54.399" v="486" actId="478"/>
          <ac:picMkLst>
            <pc:docMk/>
            <pc:sldMk cId="1965792915" sldId="292"/>
            <ac:picMk id="4" creationId="{52A9442C-9ECF-3474-4A7F-2CB93239CFB3}"/>
          </ac:picMkLst>
        </pc:picChg>
        <pc:picChg chg="add del mod">
          <ac:chgData name="Eglė Stonkutė" userId="c18433c2-26a8-4c1f-9626-c4e75efcb499" providerId="ADAL" clId="{AF801C68-5B3B-4B19-B19D-CCCCCD863FCF}" dt="2023-09-24T05:44:30.109" v="2743" actId="478"/>
          <ac:picMkLst>
            <pc:docMk/>
            <pc:sldMk cId="1965792915" sldId="292"/>
            <ac:picMk id="5" creationId="{095A39D2-05EA-9558-6DE3-E75B1541A8D8}"/>
          </ac:picMkLst>
        </pc:picChg>
        <pc:picChg chg="mod">
          <ac:chgData name="Eglė Stonkutė" userId="c18433c2-26a8-4c1f-9626-c4e75efcb499" providerId="ADAL" clId="{AF801C68-5B3B-4B19-B19D-CCCCCD863FCF}" dt="2023-09-25T12:15:08.780" v="4185" actId="1076"/>
          <ac:picMkLst>
            <pc:docMk/>
            <pc:sldMk cId="1965792915" sldId="292"/>
            <ac:picMk id="6" creationId="{9BC2BEAC-18C9-5B4E-06AC-9EAF965EB87D}"/>
          </ac:picMkLst>
        </pc:picChg>
        <pc:picChg chg="add mod">
          <ac:chgData name="Eglė Stonkutė" userId="c18433c2-26a8-4c1f-9626-c4e75efcb499" providerId="ADAL" clId="{AF801C68-5B3B-4B19-B19D-CCCCCD863FCF}" dt="2023-09-24T05:44:44.643" v="2747" actId="1076"/>
          <ac:picMkLst>
            <pc:docMk/>
            <pc:sldMk cId="1965792915" sldId="292"/>
            <ac:picMk id="10" creationId="{8DA90424-52BF-D074-73AE-E1D173DC31EA}"/>
          </ac:picMkLst>
        </pc:picChg>
      </pc:sldChg>
      <pc:sldChg chg="delSp modSp mod ord modClrScheme chgLayout">
        <pc:chgData name="Eglė Stonkutė" userId="c18433c2-26a8-4c1f-9626-c4e75efcb499" providerId="ADAL" clId="{AF801C68-5B3B-4B19-B19D-CCCCCD863FCF}" dt="2023-09-24T12:50:02.559" v="3992" actId="1076"/>
        <pc:sldMkLst>
          <pc:docMk/>
          <pc:sldMk cId="954356338" sldId="293"/>
        </pc:sldMkLst>
        <pc:spChg chg="mod ord">
          <ac:chgData name="Eglė Stonkutė" userId="c18433c2-26a8-4c1f-9626-c4e75efcb499" providerId="ADAL" clId="{AF801C68-5B3B-4B19-B19D-CCCCCD863FCF}" dt="2023-09-24T12:46:48.380" v="3903" actId="20577"/>
          <ac:spMkLst>
            <pc:docMk/>
            <pc:sldMk cId="954356338" sldId="293"/>
            <ac:spMk id="3" creationId="{980DC618-5C98-73A0-EAB9-B5EE757FB859}"/>
          </ac:spMkLst>
        </pc:spChg>
        <pc:spChg chg="mod ord">
          <ac:chgData name="Eglė Stonkutė" userId="c18433c2-26a8-4c1f-9626-c4e75efcb499" providerId="ADAL" clId="{AF801C68-5B3B-4B19-B19D-CCCCCD863FCF}" dt="2023-09-24T12:49:58.713" v="3991" actId="255"/>
          <ac:spMkLst>
            <pc:docMk/>
            <pc:sldMk cId="954356338" sldId="293"/>
            <ac:spMk id="7" creationId="{7B67C0B0-06C2-DAC5-D091-6E5C5733B73A}"/>
          </ac:spMkLst>
        </pc:spChg>
        <pc:picChg chg="mod">
          <ac:chgData name="Eglė Stonkutė" userId="c18433c2-26a8-4c1f-9626-c4e75efcb499" providerId="ADAL" clId="{AF801C68-5B3B-4B19-B19D-CCCCCD863FCF}" dt="2023-09-24T12:50:02.559" v="3992" actId="1076"/>
          <ac:picMkLst>
            <pc:docMk/>
            <pc:sldMk cId="954356338" sldId="293"/>
            <ac:picMk id="6" creationId="{9BC2BEAC-18C9-5B4E-06AC-9EAF965EB87D}"/>
          </ac:picMkLst>
        </pc:picChg>
        <pc:picChg chg="del">
          <ac:chgData name="Eglė Stonkutė" userId="c18433c2-26a8-4c1f-9626-c4e75efcb499" providerId="ADAL" clId="{AF801C68-5B3B-4B19-B19D-CCCCCD863FCF}" dt="2023-09-21T10:43:19.001" v="225" actId="478"/>
          <ac:picMkLst>
            <pc:docMk/>
            <pc:sldMk cId="954356338" sldId="293"/>
            <ac:picMk id="13" creationId="{760D090D-E646-0CA7-E682-C898C4C95429}"/>
          </ac:picMkLst>
        </pc:picChg>
      </pc:sldChg>
      <pc:sldChg chg="addSp delSp modSp del mod ord">
        <pc:chgData name="Eglė Stonkutė" userId="c18433c2-26a8-4c1f-9626-c4e75efcb499" providerId="ADAL" clId="{AF801C68-5B3B-4B19-B19D-CCCCCD863FCF}" dt="2023-09-24T11:58:03.846" v="3520" actId="2696"/>
        <pc:sldMkLst>
          <pc:docMk/>
          <pc:sldMk cId="919896028" sldId="294"/>
        </pc:sldMkLst>
        <pc:spChg chg="del mod">
          <ac:chgData name="Eglė Stonkutė" userId="c18433c2-26a8-4c1f-9626-c4e75efcb499" providerId="ADAL" clId="{AF801C68-5B3B-4B19-B19D-CCCCCD863FCF}" dt="2023-09-21T12:09:50.811" v="468" actId="478"/>
          <ac:spMkLst>
            <pc:docMk/>
            <pc:sldMk cId="919896028" sldId="294"/>
            <ac:spMk id="10" creationId="{4EC9B157-AEAA-C2F6-1258-199D116472DE}"/>
          </ac:spMkLst>
        </pc:spChg>
        <pc:picChg chg="add mod">
          <ac:chgData name="Eglė Stonkutė" userId="c18433c2-26a8-4c1f-9626-c4e75efcb499" providerId="ADAL" clId="{AF801C68-5B3B-4B19-B19D-CCCCCD863FCF}" dt="2023-09-21T12:26:25.629" v="477" actId="692"/>
          <ac:picMkLst>
            <pc:docMk/>
            <pc:sldMk cId="919896028" sldId="294"/>
            <ac:picMk id="3" creationId="{5F7CE455-C24F-DA30-CE8E-BA6888CC03D6}"/>
          </ac:picMkLst>
        </pc:picChg>
        <pc:picChg chg="del">
          <ac:chgData name="Eglė Stonkutė" userId="c18433c2-26a8-4c1f-9626-c4e75efcb499" providerId="ADAL" clId="{AF801C68-5B3B-4B19-B19D-CCCCCD863FCF}" dt="2023-09-21T12:09:35.933" v="466" actId="478"/>
          <ac:picMkLst>
            <pc:docMk/>
            <pc:sldMk cId="919896028" sldId="294"/>
            <ac:picMk id="9" creationId="{1E4A330D-3938-98F7-3DFC-40D52A77CE54}"/>
          </ac:picMkLst>
        </pc:picChg>
      </pc:sldChg>
      <pc:sldChg chg="addSp delSp modSp mod">
        <pc:chgData name="Eglė Stonkutė" userId="c18433c2-26a8-4c1f-9626-c4e75efcb499" providerId="ADAL" clId="{AF801C68-5B3B-4B19-B19D-CCCCCD863FCF}" dt="2023-09-24T12:51:52.519" v="4028" actId="1076"/>
        <pc:sldMkLst>
          <pc:docMk/>
          <pc:sldMk cId="124137138" sldId="295"/>
        </pc:sldMkLst>
        <pc:spChg chg="add mod">
          <ac:chgData name="Eglė Stonkutė" userId="c18433c2-26a8-4c1f-9626-c4e75efcb499" providerId="ADAL" clId="{AF801C68-5B3B-4B19-B19D-CCCCCD863FCF}" dt="2023-09-23T13:56:50.388" v="699" actId="1076"/>
          <ac:spMkLst>
            <pc:docMk/>
            <pc:sldMk cId="124137138" sldId="295"/>
            <ac:spMk id="2" creationId="{F0A6EA27-1A4B-41DF-5F53-ABF0EA0F1E51}"/>
          </ac:spMkLst>
        </pc:spChg>
        <pc:spChg chg="mod">
          <ac:chgData name="Eglė Stonkutė" userId="c18433c2-26a8-4c1f-9626-c4e75efcb499" providerId="ADAL" clId="{AF801C68-5B3B-4B19-B19D-CCCCCD863FCF}" dt="2023-09-24T12:51:48.193" v="4027" actId="20577"/>
          <ac:spMkLst>
            <pc:docMk/>
            <pc:sldMk cId="124137138" sldId="295"/>
            <ac:spMk id="7" creationId="{7B67C0B0-06C2-DAC5-D091-6E5C5733B73A}"/>
          </ac:spMkLst>
        </pc:spChg>
        <pc:spChg chg="add mod">
          <ac:chgData name="Eglė Stonkutė" userId="c18433c2-26a8-4c1f-9626-c4e75efcb499" providerId="ADAL" clId="{AF801C68-5B3B-4B19-B19D-CCCCCD863FCF}" dt="2023-09-23T14:07:10.306" v="876" actId="1076"/>
          <ac:spMkLst>
            <pc:docMk/>
            <pc:sldMk cId="124137138" sldId="295"/>
            <ac:spMk id="24" creationId="{965B5F41-CA59-6D19-3AAE-2F56C5CF2921}"/>
          </ac:spMkLst>
        </pc:spChg>
        <pc:picChg chg="del mod">
          <ac:chgData name="Eglė Stonkutė" userId="c18433c2-26a8-4c1f-9626-c4e75efcb499" providerId="ADAL" clId="{AF801C68-5B3B-4B19-B19D-CCCCCD863FCF}" dt="2023-09-23T10:45:33.892" v="479" actId="478"/>
          <ac:picMkLst>
            <pc:docMk/>
            <pc:sldMk cId="124137138" sldId="295"/>
            <ac:picMk id="4" creationId="{76EB68B3-9205-31F2-86C5-95F7117FDA6A}"/>
          </ac:picMkLst>
        </pc:picChg>
        <pc:picChg chg="mod">
          <ac:chgData name="Eglė Stonkutė" userId="c18433c2-26a8-4c1f-9626-c4e75efcb499" providerId="ADAL" clId="{AF801C68-5B3B-4B19-B19D-CCCCCD863FCF}" dt="2023-09-24T12:51:52.519" v="4028" actId="1076"/>
          <ac:picMkLst>
            <pc:docMk/>
            <pc:sldMk cId="124137138" sldId="295"/>
            <ac:picMk id="6" creationId="{9BC2BEAC-18C9-5B4E-06AC-9EAF965EB87D}"/>
          </ac:picMkLst>
        </pc:picChg>
        <pc:picChg chg="add mod">
          <ac:chgData name="Eglė Stonkutė" userId="c18433c2-26a8-4c1f-9626-c4e75efcb499" providerId="ADAL" clId="{AF801C68-5B3B-4B19-B19D-CCCCCD863FCF}" dt="2023-09-23T13:56:53.463" v="700" actId="14100"/>
          <ac:picMkLst>
            <pc:docMk/>
            <pc:sldMk cId="124137138" sldId="295"/>
            <ac:picMk id="9" creationId="{03459FF2-1C33-45D0-E0B5-70C821B450A3}"/>
          </ac:picMkLst>
        </pc:picChg>
        <pc:picChg chg="add mod">
          <ac:chgData name="Eglė Stonkutė" userId="c18433c2-26a8-4c1f-9626-c4e75efcb499" providerId="ADAL" clId="{AF801C68-5B3B-4B19-B19D-CCCCCD863FCF}" dt="2023-09-23T14:03:05.899" v="705" actId="14100"/>
          <ac:picMkLst>
            <pc:docMk/>
            <pc:sldMk cId="124137138" sldId="295"/>
            <ac:picMk id="11" creationId="{BE36BB99-A112-B6D7-5AB3-7E1FA596CA44}"/>
          </ac:picMkLst>
        </pc:picChg>
        <pc:picChg chg="add mod">
          <ac:chgData name="Eglė Stonkutė" userId="c18433c2-26a8-4c1f-9626-c4e75efcb499" providerId="ADAL" clId="{AF801C68-5B3B-4B19-B19D-CCCCCD863FCF}" dt="2023-09-23T14:03:24.691" v="711" actId="1076"/>
          <ac:picMkLst>
            <pc:docMk/>
            <pc:sldMk cId="124137138" sldId="295"/>
            <ac:picMk id="13" creationId="{8C5CD439-5F13-B655-A324-B90149786F67}"/>
          </ac:picMkLst>
        </pc:picChg>
        <pc:picChg chg="add mod">
          <ac:chgData name="Eglė Stonkutė" userId="c18433c2-26a8-4c1f-9626-c4e75efcb499" providerId="ADAL" clId="{AF801C68-5B3B-4B19-B19D-CCCCCD863FCF}" dt="2023-09-23T14:03:50.290" v="717" actId="14100"/>
          <ac:picMkLst>
            <pc:docMk/>
            <pc:sldMk cId="124137138" sldId="295"/>
            <ac:picMk id="15" creationId="{9FAC450C-5ABA-0D6A-135D-2DE52CB5E233}"/>
          </ac:picMkLst>
        </pc:picChg>
        <pc:picChg chg="add mod">
          <ac:chgData name="Eglė Stonkutė" userId="c18433c2-26a8-4c1f-9626-c4e75efcb499" providerId="ADAL" clId="{AF801C68-5B3B-4B19-B19D-CCCCCD863FCF}" dt="2023-09-23T14:04:10.504" v="723" actId="1076"/>
          <ac:picMkLst>
            <pc:docMk/>
            <pc:sldMk cId="124137138" sldId="295"/>
            <ac:picMk id="17" creationId="{12AB6091-FD52-8444-241B-2D306EC58977}"/>
          </ac:picMkLst>
        </pc:picChg>
        <pc:picChg chg="add mod">
          <ac:chgData name="Eglė Stonkutė" userId="c18433c2-26a8-4c1f-9626-c4e75efcb499" providerId="ADAL" clId="{AF801C68-5B3B-4B19-B19D-CCCCCD863FCF}" dt="2023-09-23T14:04:57.084" v="733" actId="14100"/>
          <ac:picMkLst>
            <pc:docMk/>
            <pc:sldMk cId="124137138" sldId="295"/>
            <ac:picMk id="19" creationId="{028300E4-AA04-DC05-C5A8-BA48372CF4A1}"/>
          </ac:picMkLst>
        </pc:picChg>
        <pc:picChg chg="add mod">
          <ac:chgData name="Eglė Stonkutė" userId="c18433c2-26a8-4c1f-9626-c4e75efcb499" providerId="ADAL" clId="{AF801C68-5B3B-4B19-B19D-CCCCCD863FCF}" dt="2023-09-23T14:05:01.818" v="737" actId="1076"/>
          <ac:picMkLst>
            <pc:docMk/>
            <pc:sldMk cId="124137138" sldId="295"/>
            <ac:picMk id="21" creationId="{8F814BD5-E4C3-1B05-5186-C6DE56398FC4}"/>
          </ac:picMkLst>
        </pc:picChg>
        <pc:picChg chg="add mod">
          <ac:chgData name="Eglė Stonkutė" userId="c18433c2-26a8-4c1f-9626-c4e75efcb499" providerId="ADAL" clId="{AF801C68-5B3B-4B19-B19D-CCCCCD863FCF}" dt="2023-09-23T14:05:13.891" v="740" actId="1076"/>
          <ac:picMkLst>
            <pc:docMk/>
            <pc:sldMk cId="124137138" sldId="295"/>
            <ac:picMk id="23" creationId="{1DF82D9F-318C-2830-E3CC-E31BDA5D651B}"/>
          </ac:picMkLst>
        </pc:picChg>
      </pc:sldChg>
      <pc:sldChg chg="addSp delSp modSp mod">
        <pc:chgData name="Eglė Stonkutė" userId="c18433c2-26a8-4c1f-9626-c4e75efcb499" providerId="ADAL" clId="{AF801C68-5B3B-4B19-B19D-CCCCCD863FCF}" dt="2023-09-24T12:52:10.119" v="4033" actId="1076"/>
        <pc:sldMkLst>
          <pc:docMk/>
          <pc:sldMk cId="1038810025" sldId="296"/>
        </pc:sldMkLst>
        <pc:spChg chg="del">
          <ac:chgData name="Eglė Stonkutė" userId="c18433c2-26a8-4c1f-9626-c4e75efcb499" providerId="ADAL" clId="{AF801C68-5B3B-4B19-B19D-CCCCCD863FCF}" dt="2023-09-23T10:45:45.711" v="481" actId="478"/>
          <ac:spMkLst>
            <pc:docMk/>
            <pc:sldMk cId="1038810025" sldId="296"/>
            <ac:spMk id="5" creationId="{60D6CB4D-F788-E311-7C4E-30B3B85F5D03}"/>
          </ac:spMkLst>
        </pc:spChg>
        <pc:spChg chg="mod">
          <ac:chgData name="Eglė Stonkutė" userId="c18433c2-26a8-4c1f-9626-c4e75efcb499" providerId="ADAL" clId="{AF801C68-5B3B-4B19-B19D-CCCCCD863FCF}" dt="2023-09-24T12:52:05.735" v="4032" actId="20577"/>
          <ac:spMkLst>
            <pc:docMk/>
            <pc:sldMk cId="1038810025" sldId="296"/>
            <ac:spMk id="7" creationId="{7B67C0B0-06C2-DAC5-D091-6E5C5733B73A}"/>
          </ac:spMkLst>
        </pc:spChg>
        <pc:spChg chg="add mod ord">
          <ac:chgData name="Eglė Stonkutė" userId="c18433c2-26a8-4c1f-9626-c4e75efcb499" providerId="ADAL" clId="{AF801C68-5B3B-4B19-B19D-CCCCCD863FCF}" dt="2023-09-23T15:24:59.148" v="1265" actId="20577"/>
          <ac:spMkLst>
            <pc:docMk/>
            <pc:sldMk cId="1038810025" sldId="296"/>
            <ac:spMk id="12" creationId="{20E2457B-FCE9-EEF3-EC3F-0C1B6379C538}"/>
          </ac:spMkLst>
        </pc:spChg>
        <pc:picChg chg="del">
          <ac:chgData name="Eglė Stonkutė" userId="c18433c2-26a8-4c1f-9626-c4e75efcb499" providerId="ADAL" clId="{AF801C68-5B3B-4B19-B19D-CCCCCD863FCF}" dt="2023-09-23T10:45:39.402" v="480" actId="478"/>
          <ac:picMkLst>
            <pc:docMk/>
            <pc:sldMk cId="1038810025" sldId="296"/>
            <ac:picMk id="4" creationId="{D0C8E3B0-DF9E-7B6D-D964-B631CA4A0ED9}"/>
          </ac:picMkLst>
        </pc:picChg>
        <pc:picChg chg="mod">
          <ac:chgData name="Eglė Stonkutė" userId="c18433c2-26a8-4c1f-9626-c4e75efcb499" providerId="ADAL" clId="{AF801C68-5B3B-4B19-B19D-CCCCCD863FCF}" dt="2023-09-24T12:52:10.119" v="4033" actId="1076"/>
          <ac:picMkLst>
            <pc:docMk/>
            <pc:sldMk cId="1038810025" sldId="296"/>
            <ac:picMk id="6" creationId="{9BC2BEAC-18C9-5B4E-06AC-9EAF965EB87D}"/>
          </ac:picMkLst>
        </pc:picChg>
        <pc:picChg chg="add del mod">
          <ac:chgData name="Eglė Stonkutė" userId="c18433c2-26a8-4c1f-9626-c4e75efcb499" providerId="ADAL" clId="{AF801C68-5B3B-4B19-B19D-CCCCCD863FCF}" dt="2023-09-23T15:16:13.314" v="998" actId="478"/>
          <ac:picMkLst>
            <pc:docMk/>
            <pc:sldMk cId="1038810025" sldId="296"/>
            <ac:picMk id="9" creationId="{060C7BB4-FC5F-D021-1B36-A0222A5DB798}"/>
          </ac:picMkLst>
        </pc:picChg>
        <pc:picChg chg="add del mod">
          <ac:chgData name="Eglė Stonkutė" userId="c18433c2-26a8-4c1f-9626-c4e75efcb499" providerId="ADAL" clId="{AF801C68-5B3B-4B19-B19D-CCCCCD863FCF}" dt="2023-09-23T15:18:22.343" v="1045" actId="478"/>
          <ac:picMkLst>
            <pc:docMk/>
            <pc:sldMk cId="1038810025" sldId="296"/>
            <ac:picMk id="11" creationId="{A5428B9D-C217-D125-A40A-AEABC10FF50B}"/>
          </ac:picMkLst>
        </pc:picChg>
        <pc:picChg chg="add del mod">
          <ac:chgData name="Eglė Stonkutė" userId="c18433c2-26a8-4c1f-9626-c4e75efcb499" providerId="ADAL" clId="{AF801C68-5B3B-4B19-B19D-CCCCCD863FCF}" dt="2023-09-23T15:23:19.953" v="1227" actId="478"/>
          <ac:picMkLst>
            <pc:docMk/>
            <pc:sldMk cId="1038810025" sldId="296"/>
            <ac:picMk id="14" creationId="{DC0E3A35-9B00-AF7D-FB18-2AB3210040F8}"/>
          </ac:picMkLst>
        </pc:picChg>
        <pc:picChg chg="add mod">
          <ac:chgData name="Eglė Stonkutė" userId="c18433c2-26a8-4c1f-9626-c4e75efcb499" providerId="ADAL" clId="{AF801C68-5B3B-4B19-B19D-CCCCCD863FCF}" dt="2023-09-23T15:24:50.883" v="1264" actId="1076"/>
          <ac:picMkLst>
            <pc:docMk/>
            <pc:sldMk cId="1038810025" sldId="296"/>
            <ac:picMk id="16" creationId="{393AAD24-DEC2-B777-EDF8-B1A19E953597}"/>
          </ac:picMkLst>
        </pc:picChg>
      </pc:sldChg>
      <pc:sldChg chg="addSp delSp modSp add mod">
        <pc:chgData name="Eglė Stonkutė" userId="c18433c2-26a8-4c1f-9626-c4e75efcb499" providerId="ADAL" clId="{AF801C68-5B3B-4B19-B19D-CCCCCD863FCF}" dt="2023-09-24T12:53:00.438" v="4046" actId="255"/>
        <pc:sldMkLst>
          <pc:docMk/>
          <pc:sldMk cId="2022430323" sldId="297"/>
        </pc:sldMkLst>
        <pc:spChg chg="mod">
          <ac:chgData name="Eglė Stonkutė" userId="c18433c2-26a8-4c1f-9626-c4e75efcb499" providerId="ADAL" clId="{AF801C68-5B3B-4B19-B19D-CCCCCD863FCF}" dt="2023-09-24T12:53:00.438" v="4046" actId="255"/>
          <ac:spMkLst>
            <pc:docMk/>
            <pc:sldMk cId="2022430323" sldId="297"/>
            <ac:spMk id="19" creationId="{16CF6E72-0C39-5E86-91E3-8589433D5116}"/>
          </ac:spMkLst>
        </pc:spChg>
        <pc:picChg chg="add del mod">
          <ac:chgData name="Eglė Stonkutė" userId="c18433c2-26a8-4c1f-9626-c4e75efcb499" providerId="ADAL" clId="{AF801C68-5B3B-4B19-B19D-CCCCCD863FCF}" dt="2023-09-24T07:39:02.056" v="3106" actId="478"/>
          <ac:picMkLst>
            <pc:docMk/>
            <pc:sldMk cId="2022430323" sldId="297"/>
            <ac:picMk id="3" creationId="{DB2411CB-D69D-7E10-3CFF-8BA55EEA4286}"/>
          </ac:picMkLst>
        </pc:picChg>
        <pc:picChg chg="add mod">
          <ac:chgData name="Eglė Stonkutė" userId="c18433c2-26a8-4c1f-9626-c4e75efcb499" providerId="ADAL" clId="{AF801C68-5B3B-4B19-B19D-CCCCCD863FCF}" dt="2023-09-24T07:43:59.172" v="3210" actId="1076"/>
          <ac:picMkLst>
            <pc:docMk/>
            <pc:sldMk cId="2022430323" sldId="297"/>
            <ac:picMk id="5" creationId="{75CA93F2-83D4-47C8-8202-C2B680A618C6}"/>
          </ac:picMkLst>
        </pc:picChg>
        <pc:picChg chg="mod">
          <ac:chgData name="Eglė Stonkutė" userId="c18433c2-26a8-4c1f-9626-c4e75efcb499" providerId="ADAL" clId="{AF801C68-5B3B-4B19-B19D-CCCCCD863FCF}" dt="2023-09-24T07:31:30.530" v="3104" actId="1076"/>
          <ac:picMkLst>
            <pc:docMk/>
            <pc:sldMk cId="2022430323" sldId="297"/>
            <ac:picMk id="22" creationId="{588076FC-52A4-B71B-D7C2-CE5A8C538447}"/>
          </ac:picMkLst>
        </pc:picChg>
      </pc:sldChg>
      <pc:sldChg chg="addSp modSp add mod">
        <pc:chgData name="Eglė Stonkutė" userId="c18433c2-26a8-4c1f-9626-c4e75efcb499" providerId="ADAL" clId="{AF801C68-5B3B-4B19-B19D-CCCCCD863FCF}" dt="2023-09-24T07:43:53.039" v="3209" actId="1076"/>
        <pc:sldMkLst>
          <pc:docMk/>
          <pc:sldMk cId="2609384271" sldId="298"/>
        </pc:sldMkLst>
        <pc:spChg chg="mod">
          <ac:chgData name="Eglė Stonkutė" userId="c18433c2-26a8-4c1f-9626-c4e75efcb499" providerId="ADAL" clId="{AF801C68-5B3B-4B19-B19D-CCCCCD863FCF}" dt="2023-09-24T07:43:41.168" v="3207" actId="20577"/>
          <ac:spMkLst>
            <pc:docMk/>
            <pc:sldMk cId="2609384271" sldId="298"/>
            <ac:spMk id="19" creationId="{16CF6E72-0C39-5E86-91E3-8589433D5116}"/>
          </ac:spMkLst>
        </pc:spChg>
        <pc:picChg chg="add mod">
          <ac:chgData name="Eglė Stonkutė" userId="c18433c2-26a8-4c1f-9626-c4e75efcb499" providerId="ADAL" clId="{AF801C68-5B3B-4B19-B19D-CCCCCD863FCF}" dt="2023-09-24T07:43:53.039" v="3209" actId="1076"/>
          <ac:picMkLst>
            <pc:docMk/>
            <pc:sldMk cId="2609384271" sldId="298"/>
            <ac:picMk id="3" creationId="{92E5303E-0CDC-9C95-4D94-5A8BC489AAA7}"/>
          </ac:picMkLst>
        </pc:picChg>
        <pc:picChg chg="mod">
          <ac:chgData name="Eglė Stonkutė" userId="c18433c2-26a8-4c1f-9626-c4e75efcb499" providerId="ADAL" clId="{AF801C68-5B3B-4B19-B19D-CCCCCD863FCF}" dt="2023-09-24T07:43:46.808" v="3208" actId="1076"/>
          <ac:picMkLst>
            <pc:docMk/>
            <pc:sldMk cId="2609384271" sldId="298"/>
            <ac:picMk id="22" creationId="{588076FC-52A4-B71B-D7C2-CE5A8C538447}"/>
          </ac:picMkLst>
        </pc:picChg>
      </pc:sldChg>
      <pc:sldChg chg="addSp delSp modSp add mod">
        <pc:chgData name="Eglė Stonkutė" userId="c18433c2-26a8-4c1f-9626-c4e75efcb499" providerId="ADAL" clId="{AF801C68-5B3B-4B19-B19D-CCCCCD863FCF}" dt="2023-09-25T12:20:32.880" v="4190" actId="1076"/>
        <pc:sldMkLst>
          <pc:docMk/>
          <pc:sldMk cId="3885849634" sldId="299"/>
        </pc:sldMkLst>
        <pc:spChg chg="mod">
          <ac:chgData name="Eglė Stonkutė" userId="c18433c2-26a8-4c1f-9626-c4e75efcb499" providerId="ADAL" clId="{AF801C68-5B3B-4B19-B19D-CCCCCD863FCF}" dt="2023-09-24T08:35:59.162" v="3297" actId="20577"/>
          <ac:spMkLst>
            <pc:docMk/>
            <pc:sldMk cId="3885849634" sldId="299"/>
            <ac:spMk id="19" creationId="{16CF6E72-0C39-5E86-91E3-8589433D5116}"/>
          </ac:spMkLst>
        </pc:spChg>
        <pc:picChg chg="add del mod">
          <ac:chgData name="Eglė Stonkutė" userId="c18433c2-26a8-4c1f-9626-c4e75efcb499" providerId="ADAL" clId="{AF801C68-5B3B-4B19-B19D-CCCCCD863FCF}" dt="2023-09-25T12:20:02.967" v="4186" actId="478"/>
          <ac:picMkLst>
            <pc:docMk/>
            <pc:sldMk cId="3885849634" sldId="299"/>
            <ac:picMk id="3" creationId="{4E3008F2-7AD9-9521-8804-C40D212A63FF}"/>
          </ac:picMkLst>
        </pc:picChg>
        <pc:picChg chg="add mod">
          <ac:chgData name="Eglė Stonkutė" userId="c18433c2-26a8-4c1f-9626-c4e75efcb499" providerId="ADAL" clId="{AF801C68-5B3B-4B19-B19D-CCCCCD863FCF}" dt="2023-09-25T12:20:32.880" v="4190" actId="1076"/>
          <ac:picMkLst>
            <pc:docMk/>
            <pc:sldMk cId="3885849634" sldId="299"/>
            <ac:picMk id="4" creationId="{4BB8079B-EA53-3967-3A6B-7517B7630046}"/>
          </ac:picMkLst>
        </pc:picChg>
        <pc:picChg chg="mod">
          <ac:chgData name="Eglė Stonkutė" userId="c18433c2-26a8-4c1f-9626-c4e75efcb499" providerId="ADAL" clId="{AF801C68-5B3B-4B19-B19D-CCCCCD863FCF}" dt="2023-09-24T08:36:03.066" v="3298" actId="1076"/>
          <ac:picMkLst>
            <pc:docMk/>
            <pc:sldMk cId="3885849634" sldId="299"/>
            <ac:picMk id="22" creationId="{588076FC-52A4-B71B-D7C2-CE5A8C538447}"/>
          </ac:picMkLst>
        </pc:picChg>
      </pc:sldChg>
      <pc:sldChg chg="addSp modSp add mod ord">
        <pc:chgData name="Eglė Stonkutė" userId="c18433c2-26a8-4c1f-9626-c4e75efcb499" providerId="ADAL" clId="{AF801C68-5B3B-4B19-B19D-CCCCCD863FCF}" dt="2023-09-24T12:54:40.278" v="4063" actId="20577"/>
        <pc:sldMkLst>
          <pc:docMk/>
          <pc:sldMk cId="3314638318" sldId="300"/>
        </pc:sldMkLst>
        <pc:spChg chg="mod">
          <ac:chgData name="Eglė Stonkutė" userId="c18433c2-26a8-4c1f-9626-c4e75efcb499" providerId="ADAL" clId="{AF801C68-5B3B-4B19-B19D-CCCCCD863FCF}" dt="2023-09-24T12:54:40.278" v="4063" actId="20577"/>
          <ac:spMkLst>
            <pc:docMk/>
            <pc:sldMk cId="3314638318" sldId="300"/>
            <ac:spMk id="19" creationId="{16CF6E72-0C39-5E86-91E3-8589433D5116}"/>
          </ac:spMkLst>
        </pc:spChg>
        <pc:picChg chg="add mod">
          <ac:chgData name="Eglė Stonkutė" userId="c18433c2-26a8-4c1f-9626-c4e75efcb499" providerId="ADAL" clId="{AF801C68-5B3B-4B19-B19D-CCCCCD863FCF}" dt="2023-09-24T10:53:05.904" v="3311" actId="1076"/>
          <ac:picMkLst>
            <pc:docMk/>
            <pc:sldMk cId="3314638318" sldId="300"/>
            <ac:picMk id="3" creationId="{4E61154A-5F7E-B0F2-CBB1-1675A26113C0}"/>
          </ac:picMkLst>
        </pc:picChg>
        <pc:picChg chg="mod">
          <ac:chgData name="Eglė Stonkutė" userId="c18433c2-26a8-4c1f-9626-c4e75efcb499" providerId="ADAL" clId="{AF801C68-5B3B-4B19-B19D-CCCCCD863FCF}" dt="2023-09-24T10:53:38.833" v="3387" actId="1076"/>
          <ac:picMkLst>
            <pc:docMk/>
            <pc:sldMk cId="3314638318" sldId="300"/>
            <ac:picMk id="22" creationId="{588076FC-52A4-B71B-D7C2-CE5A8C538447}"/>
          </ac:picMkLst>
        </pc:picChg>
      </pc:sldChg>
      <pc:sldChg chg="addSp delSp modSp add mod">
        <pc:chgData name="Eglė Stonkutė" userId="c18433c2-26a8-4c1f-9626-c4e75efcb499" providerId="ADAL" clId="{AF801C68-5B3B-4B19-B19D-CCCCCD863FCF}" dt="2023-09-24T11:36:03.731" v="3487" actId="1076"/>
        <pc:sldMkLst>
          <pc:docMk/>
          <pc:sldMk cId="3344936613" sldId="301"/>
        </pc:sldMkLst>
        <pc:spChg chg="mod">
          <ac:chgData name="Eglė Stonkutė" userId="c18433c2-26a8-4c1f-9626-c4e75efcb499" providerId="ADAL" clId="{AF801C68-5B3B-4B19-B19D-CCCCCD863FCF}" dt="2023-09-24T11:30:22.603" v="3475" actId="114"/>
          <ac:spMkLst>
            <pc:docMk/>
            <pc:sldMk cId="3344936613" sldId="301"/>
            <ac:spMk id="19" creationId="{16CF6E72-0C39-5E86-91E3-8589433D5116}"/>
          </ac:spMkLst>
        </pc:spChg>
        <pc:picChg chg="add del mod">
          <ac:chgData name="Eglė Stonkutė" userId="c18433c2-26a8-4c1f-9626-c4e75efcb499" providerId="ADAL" clId="{AF801C68-5B3B-4B19-B19D-CCCCCD863FCF}" dt="2023-09-24T11:35:48.335" v="3482" actId="478"/>
          <ac:picMkLst>
            <pc:docMk/>
            <pc:sldMk cId="3344936613" sldId="301"/>
            <ac:picMk id="3" creationId="{3AB28572-F55F-EF05-E5B1-114D8D70867B}"/>
          </ac:picMkLst>
        </pc:picChg>
        <pc:picChg chg="add mod">
          <ac:chgData name="Eglė Stonkutė" userId="c18433c2-26a8-4c1f-9626-c4e75efcb499" providerId="ADAL" clId="{AF801C68-5B3B-4B19-B19D-CCCCCD863FCF}" dt="2023-09-24T11:36:03.731" v="3487" actId="1076"/>
          <ac:picMkLst>
            <pc:docMk/>
            <pc:sldMk cId="3344936613" sldId="301"/>
            <ac:picMk id="5" creationId="{8D6955C6-E454-E8B6-785C-5A38F8A40643}"/>
          </ac:picMkLst>
        </pc:picChg>
        <pc:picChg chg="mod">
          <ac:chgData name="Eglė Stonkutė" userId="c18433c2-26a8-4c1f-9626-c4e75efcb499" providerId="ADAL" clId="{AF801C68-5B3B-4B19-B19D-CCCCCD863FCF}" dt="2023-09-24T11:30:24.787" v="3476" actId="1076"/>
          <ac:picMkLst>
            <pc:docMk/>
            <pc:sldMk cId="3344936613" sldId="301"/>
            <ac:picMk id="22" creationId="{588076FC-52A4-B71B-D7C2-CE5A8C538447}"/>
          </ac:picMkLst>
        </pc:picChg>
      </pc:sldChg>
      <pc:sldChg chg="add del">
        <pc:chgData name="Eglė Stonkutė" userId="c18433c2-26a8-4c1f-9626-c4e75efcb499" providerId="ADAL" clId="{AF801C68-5B3B-4B19-B19D-CCCCCD863FCF}" dt="2023-09-24T12:41:35.031" v="3750" actId="2696"/>
        <pc:sldMkLst>
          <pc:docMk/>
          <pc:sldMk cId="3911541185" sldId="302"/>
        </pc:sldMkLst>
      </pc:sldChg>
      <pc:sldChg chg="addSp delSp modSp add mod">
        <pc:chgData name="Eglė Stonkutė" userId="c18433c2-26a8-4c1f-9626-c4e75efcb499" providerId="ADAL" clId="{AF801C68-5B3B-4B19-B19D-CCCCCD863FCF}" dt="2023-09-24T12:56:06.919" v="4065" actId="20577"/>
        <pc:sldMkLst>
          <pc:docMk/>
          <pc:sldMk cId="2799076959" sldId="303"/>
        </pc:sldMkLst>
        <pc:spChg chg="mod">
          <ac:chgData name="Eglė Stonkutė" userId="c18433c2-26a8-4c1f-9626-c4e75efcb499" providerId="ADAL" clId="{AF801C68-5B3B-4B19-B19D-CCCCCD863FCF}" dt="2023-09-24T12:56:06.919" v="4065" actId="20577"/>
          <ac:spMkLst>
            <pc:docMk/>
            <pc:sldMk cId="2799076959" sldId="303"/>
            <ac:spMk id="19" creationId="{16CF6E72-0C39-5E86-91E3-8589433D5116}"/>
          </ac:spMkLst>
        </pc:spChg>
        <pc:picChg chg="add del mod">
          <ac:chgData name="Eglė Stonkutė" userId="c18433c2-26a8-4c1f-9626-c4e75efcb499" providerId="ADAL" clId="{AF801C68-5B3B-4B19-B19D-CCCCCD863FCF}" dt="2023-09-24T12:36:20.464" v="3665" actId="478"/>
          <ac:picMkLst>
            <pc:docMk/>
            <pc:sldMk cId="2799076959" sldId="303"/>
            <ac:picMk id="3" creationId="{96BFAB32-7138-7C95-2C5A-BC57498B6122}"/>
          </ac:picMkLst>
        </pc:picChg>
        <pc:picChg chg="add mod">
          <ac:chgData name="Eglė Stonkutė" userId="c18433c2-26a8-4c1f-9626-c4e75efcb499" providerId="ADAL" clId="{AF801C68-5B3B-4B19-B19D-CCCCCD863FCF}" dt="2023-09-24T12:36:22.283" v="3666" actId="1076"/>
          <ac:picMkLst>
            <pc:docMk/>
            <pc:sldMk cId="2799076959" sldId="303"/>
            <ac:picMk id="5" creationId="{BC446048-B37D-3942-B5D5-9915A54D3F7C}"/>
          </ac:picMkLst>
        </pc:picChg>
      </pc:sldChg>
    </pc:docChg>
  </pc:docChgLst>
  <pc:docChgLst>
    <pc:chgData name="Eglė Stonkutė" userId="c18433c2-26a8-4c1f-9626-c4e75efcb499" providerId="ADAL" clId="{117502AC-BE7F-4EA8-9697-BA60EB45C3B1}"/>
    <pc:docChg chg="addSld delSld modSld">
      <pc:chgData name="Eglė Stonkutė" userId="c18433c2-26a8-4c1f-9626-c4e75efcb499" providerId="ADAL" clId="{117502AC-BE7F-4EA8-9697-BA60EB45C3B1}" dt="2024-04-09T10:40:00.516" v="83" actId="2696"/>
      <pc:docMkLst>
        <pc:docMk/>
      </pc:docMkLst>
      <pc:sldChg chg="modSp mod">
        <pc:chgData name="Eglė Stonkutė" userId="c18433c2-26a8-4c1f-9626-c4e75efcb499" providerId="ADAL" clId="{117502AC-BE7F-4EA8-9697-BA60EB45C3B1}" dt="2024-04-09T10:31:41.428" v="65" actId="20577"/>
        <pc:sldMkLst>
          <pc:docMk/>
          <pc:sldMk cId="606352309" sldId="256"/>
        </pc:sldMkLst>
        <pc:spChg chg="mod">
          <ac:chgData name="Eglė Stonkutė" userId="c18433c2-26a8-4c1f-9626-c4e75efcb499" providerId="ADAL" clId="{117502AC-BE7F-4EA8-9697-BA60EB45C3B1}" dt="2024-04-09T10:31:14.289" v="5"/>
          <ac:spMkLst>
            <pc:docMk/>
            <pc:sldMk cId="606352309" sldId="256"/>
            <ac:spMk id="2" creationId="{BF46BADC-3EFE-DCAF-33C8-1DD6D7373FA5}"/>
          </ac:spMkLst>
        </pc:spChg>
        <pc:spChg chg="mod">
          <ac:chgData name="Eglė Stonkutė" userId="c18433c2-26a8-4c1f-9626-c4e75efcb499" providerId="ADAL" clId="{117502AC-BE7F-4EA8-9697-BA60EB45C3B1}" dt="2024-04-09T10:31:41.428" v="65" actId="20577"/>
          <ac:spMkLst>
            <pc:docMk/>
            <pc:sldMk cId="606352309" sldId="256"/>
            <ac:spMk id="3" creationId="{E8F78229-33BA-41D6-F8B7-502365414583}"/>
          </ac:spMkLst>
        </pc:spChg>
      </pc:sldChg>
      <pc:sldChg chg="modSp mod">
        <pc:chgData name="Eglė Stonkutė" userId="c18433c2-26a8-4c1f-9626-c4e75efcb499" providerId="ADAL" clId="{117502AC-BE7F-4EA8-9697-BA60EB45C3B1}" dt="2024-04-09T10:34:26.291" v="80" actId="20577"/>
        <pc:sldMkLst>
          <pc:docMk/>
          <pc:sldMk cId="1143888316" sldId="263"/>
        </pc:sldMkLst>
        <pc:spChg chg="mod">
          <ac:chgData name="Eglė Stonkutė" userId="c18433c2-26a8-4c1f-9626-c4e75efcb499" providerId="ADAL" clId="{117502AC-BE7F-4EA8-9697-BA60EB45C3B1}" dt="2024-04-09T10:34:26.291" v="80" actId="20577"/>
          <ac:spMkLst>
            <pc:docMk/>
            <pc:sldMk cId="1143888316" sldId="263"/>
            <ac:spMk id="4" creationId="{465A2BBA-8873-BD2E-D637-6646A6A1B2EF}"/>
          </ac:spMkLst>
        </pc:spChg>
      </pc:sldChg>
      <pc:sldChg chg="del">
        <pc:chgData name="Eglė Stonkutė" userId="c18433c2-26a8-4c1f-9626-c4e75efcb499" providerId="ADAL" clId="{117502AC-BE7F-4EA8-9697-BA60EB45C3B1}" dt="2024-04-09T10:40:00.516" v="83" actId="2696"/>
        <pc:sldMkLst>
          <pc:docMk/>
          <pc:sldMk cId="954356338" sldId="293"/>
        </pc:sldMkLst>
      </pc:sldChg>
      <pc:sldChg chg="add">
        <pc:chgData name="Eglė Stonkutė" userId="c18433c2-26a8-4c1f-9626-c4e75efcb499" providerId="ADAL" clId="{117502AC-BE7F-4EA8-9697-BA60EB45C3B1}" dt="2024-04-09T10:39:28.746" v="81"/>
        <pc:sldMkLst>
          <pc:docMk/>
          <pc:sldMk cId="4071277084" sldId="304"/>
        </pc:sldMkLst>
      </pc:sldChg>
      <pc:sldChg chg="add">
        <pc:chgData name="Eglė Stonkutė" userId="c18433c2-26a8-4c1f-9626-c4e75efcb499" providerId="ADAL" clId="{117502AC-BE7F-4EA8-9697-BA60EB45C3B1}" dt="2024-04-09T10:39:28.746" v="81"/>
        <pc:sldMkLst>
          <pc:docMk/>
          <pc:sldMk cId="2561402655" sldId="305"/>
        </pc:sldMkLst>
      </pc:sldChg>
      <pc:sldChg chg="add">
        <pc:chgData name="Eglė Stonkutė" userId="c18433c2-26a8-4c1f-9626-c4e75efcb499" providerId="ADAL" clId="{117502AC-BE7F-4EA8-9697-BA60EB45C3B1}" dt="2024-04-09T10:39:28.746" v="81"/>
        <pc:sldMkLst>
          <pc:docMk/>
          <pc:sldMk cId="2933981212" sldId="306"/>
        </pc:sldMkLst>
      </pc:sldChg>
      <pc:sldChg chg="add setBg">
        <pc:chgData name="Eglė Stonkutė" userId="c18433c2-26a8-4c1f-9626-c4e75efcb499" providerId="ADAL" clId="{117502AC-BE7F-4EA8-9697-BA60EB45C3B1}" dt="2024-04-09T10:39:28.746" v="81"/>
        <pc:sldMkLst>
          <pc:docMk/>
          <pc:sldMk cId="3140653220" sldId="307"/>
        </pc:sldMkLst>
      </pc:sldChg>
      <pc:sldChg chg="add setBg">
        <pc:chgData name="Eglė Stonkutė" userId="c18433c2-26a8-4c1f-9626-c4e75efcb499" providerId="ADAL" clId="{117502AC-BE7F-4EA8-9697-BA60EB45C3B1}" dt="2024-04-09T10:39:28.746" v="81"/>
        <pc:sldMkLst>
          <pc:docMk/>
          <pc:sldMk cId="3646495650" sldId="308"/>
        </pc:sldMkLst>
      </pc:sldChg>
      <pc:sldChg chg="add">
        <pc:chgData name="Eglė Stonkutė" userId="c18433c2-26a8-4c1f-9626-c4e75efcb499" providerId="ADAL" clId="{117502AC-BE7F-4EA8-9697-BA60EB45C3B1}" dt="2024-04-09T10:39:50.166" v="82"/>
        <pc:sldMkLst>
          <pc:docMk/>
          <pc:sldMk cId="4173934639" sldId="309"/>
        </pc:sldMkLst>
      </pc:sldChg>
    </pc:docChg>
  </pc:docChgLst>
  <pc:docChgLst>
    <pc:chgData name="Eglė Stonkutė" userId="c18433c2-26a8-4c1f-9626-c4e75efcb499" providerId="ADAL" clId="{CA32D69B-41EE-4AD9-9AB0-DB371B66F5C4}"/>
    <pc:docChg chg="custSel addSld delSld modSld sldOrd">
      <pc:chgData name="Eglė Stonkutė" userId="c18433c2-26a8-4c1f-9626-c4e75efcb499" providerId="ADAL" clId="{CA32D69B-41EE-4AD9-9AB0-DB371B66F5C4}" dt="2024-04-10T12:27:12.242" v="729" actId="1076"/>
      <pc:docMkLst>
        <pc:docMk/>
      </pc:docMkLst>
      <pc:sldChg chg="modSp mod">
        <pc:chgData name="Eglė Stonkutė" userId="c18433c2-26a8-4c1f-9626-c4e75efcb499" providerId="ADAL" clId="{CA32D69B-41EE-4AD9-9AB0-DB371B66F5C4}" dt="2024-04-10T11:20:56.606" v="666" actId="20577"/>
        <pc:sldMkLst>
          <pc:docMk/>
          <pc:sldMk cId="606352309" sldId="256"/>
        </pc:sldMkLst>
        <pc:spChg chg="mod">
          <ac:chgData name="Eglė Stonkutė" userId="c18433c2-26a8-4c1f-9626-c4e75efcb499" providerId="ADAL" clId="{CA32D69B-41EE-4AD9-9AB0-DB371B66F5C4}" dt="2024-04-10T11:20:56.606" v="666" actId="20577"/>
          <ac:spMkLst>
            <pc:docMk/>
            <pc:sldMk cId="606352309" sldId="256"/>
            <ac:spMk id="2" creationId="{BF46BADC-3EFE-DCAF-33C8-1DD6D7373FA5}"/>
          </ac:spMkLst>
        </pc:spChg>
        <pc:spChg chg="mod">
          <ac:chgData name="Eglė Stonkutė" userId="c18433c2-26a8-4c1f-9626-c4e75efcb499" providerId="ADAL" clId="{CA32D69B-41EE-4AD9-9AB0-DB371B66F5C4}" dt="2024-04-10T11:20:25.276" v="657" actId="20577"/>
          <ac:spMkLst>
            <pc:docMk/>
            <pc:sldMk cId="606352309" sldId="256"/>
            <ac:spMk id="3" creationId="{E8F78229-33BA-41D6-F8B7-502365414583}"/>
          </ac:spMkLst>
        </pc:spChg>
      </pc:sldChg>
      <pc:sldChg chg="del">
        <pc:chgData name="Eglė Stonkutė" userId="c18433c2-26a8-4c1f-9626-c4e75efcb499" providerId="ADAL" clId="{CA32D69B-41EE-4AD9-9AB0-DB371B66F5C4}" dt="2024-04-10T11:07:09.467" v="11" actId="2696"/>
        <pc:sldMkLst>
          <pc:docMk/>
          <pc:sldMk cId="1143888316" sldId="263"/>
        </pc:sldMkLst>
      </pc:sldChg>
      <pc:sldChg chg="del">
        <pc:chgData name="Eglė Stonkutė" userId="c18433c2-26a8-4c1f-9626-c4e75efcb499" providerId="ADAL" clId="{CA32D69B-41EE-4AD9-9AB0-DB371B66F5C4}" dt="2024-04-10T11:07:09.467" v="11" actId="2696"/>
        <pc:sldMkLst>
          <pc:docMk/>
          <pc:sldMk cId="2537114613" sldId="276"/>
        </pc:sldMkLst>
      </pc:sldChg>
      <pc:sldChg chg="addSp delSp modSp mod ord">
        <pc:chgData name="Eglė Stonkutė" userId="c18433c2-26a8-4c1f-9626-c4e75efcb499" providerId="ADAL" clId="{CA32D69B-41EE-4AD9-9AB0-DB371B66F5C4}" dt="2024-04-10T12:18:21.598" v="720" actId="1076"/>
        <pc:sldMkLst>
          <pc:docMk/>
          <pc:sldMk cId="2548491517" sldId="281"/>
        </pc:sldMkLst>
        <pc:spChg chg="mod">
          <ac:chgData name="Eglė Stonkutė" userId="c18433c2-26a8-4c1f-9626-c4e75efcb499" providerId="ADAL" clId="{CA32D69B-41EE-4AD9-9AB0-DB371B66F5C4}" dt="2024-04-10T11:16:47.086" v="578" actId="20577"/>
          <ac:spMkLst>
            <pc:docMk/>
            <pc:sldMk cId="2548491517" sldId="281"/>
            <ac:spMk id="7" creationId="{7B67C0B0-06C2-DAC5-D091-6E5C5733B73A}"/>
          </ac:spMkLst>
        </pc:spChg>
        <pc:picChg chg="add del mod">
          <ac:chgData name="Eglė Stonkutė" userId="c18433c2-26a8-4c1f-9626-c4e75efcb499" providerId="ADAL" clId="{CA32D69B-41EE-4AD9-9AB0-DB371B66F5C4}" dt="2024-04-10T12:17:44.215" v="714" actId="478"/>
          <ac:picMkLst>
            <pc:docMk/>
            <pc:sldMk cId="2548491517" sldId="281"/>
            <ac:picMk id="4" creationId="{109D78A0-C36C-7312-EAE1-19C8A2588185}"/>
          </ac:picMkLst>
        </pc:picChg>
        <pc:picChg chg="mod">
          <ac:chgData name="Eglė Stonkutė" userId="c18433c2-26a8-4c1f-9626-c4e75efcb499" providerId="ADAL" clId="{CA32D69B-41EE-4AD9-9AB0-DB371B66F5C4}" dt="2024-04-10T11:16:54.837" v="579" actId="1076"/>
          <ac:picMkLst>
            <pc:docMk/>
            <pc:sldMk cId="2548491517" sldId="281"/>
            <ac:picMk id="6" creationId="{9BC2BEAC-18C9-5B4E-06AC-9EAF965EB87D}"/>
          </ac:picMkLst>
        </pc:picChg>
        <pc:picChg chg="add mod">
          <ac:chgData name="Eglė Stonkutė" userId="c18433c2-26a8-4c1f-9626-c4e75efcb499" providerId="ADAL" clId="{CA32D69B-41EE-4AD9-9AB0-DB371B66F5C4}" dt="2024-04-10T12:18:21.598" v="720" actId="1076"/>
          <ac:picMkLst>
            <pc:docMk/>
            <pc:sldMk cId="2548491517" sldId="281"/>
            <ac:picMk id="9" creationId="{76CC2D9E-261E-8929-7962-B6E9023F96C5}"/>
          </ac:picMkLst>
        </pc:picChg>
        <pc:picChg chg="del">
          <ac:chgData name="Eglė Stonkutė" userId="c18433c2-26a8-4c1f-9626-c4e75efcb499" providerId="ADAL" clId="{CA32D69B-41EE-4AD9-9AB0-DB371B66F5C4}" dt="2024-04-10T12:17:36.656" v="710" actId="478"/>
          <ac:picMkLst>
            <pc:docMk/>
            <pc:sldMk cId="2548491517" sldId="281"/>
            <ac:picMk id="11" creationId="{5ADE0A37-356F-6E17-4DDE-2AB941A94195}"/>
          </ac:picMkLst>
        </pc:picChg>
      </pc:sldChg>
      <pc:sldChg chg="del">
        <pc:chgData name="Eglė Stonkutė" userId="c18433c2-26a8-4c1f-9626-c4e75efcb499" providerId="ADAL" clId="{CA32D69B-41EE-4AD9-9AB0-DB371B66F5C4}" dt="2024-04-10T11:07:09.467" v="11" actId="2696"/>
        <pc:sldMkLst>
          <pc:docMk/>
          <pc:sldMk cId="2330065862" sldId="282"/>
        </pc:sldMkLst>
      </pc:sldChg>
      <pc:sldChg chg="del">
        <pc:chgData name="Eglė Stonkutė" userId="c18433c2-26a8-4c1f-9626-c4e75efcb499" providerId="ADAL" clId="{CA32D69B-41EE-4AD9-9AB0-DB371B66F5C4}" dt="2024-04-10T11:07:09.467" v="11" actId="2696"/>
        <pc:sldMkLst>
          <pc:docMk/>
          <pc:sldMk cId="1892134360" sldId="283"/>
        </pc:sldMkLst>
      </pc:sldChg>
      <pc:sldChg chg="del">
        <pc:chgData name="Eglė Stonkutė" userId="c18433c2-26a8-4c1f-9626-c4e75efcb499" providerId="ADAL" clId="{CA32D69B-41EE-4AD9-9AB0-DB371B66F5C4}" dt="2024-04-10T11:06:58.947" v="10" actId="2696"/>
        <pc:sldMkLst>
          <pc:docMk/>
          <pc:sldMk cId="1094366509" sldId="284"/>
        </pc:sldMkLst>
      </pc:sldChg>
      <pc:sldChg chg="del">
        <pc:chgData name="Eglė Stonkutė" userId="c18433c2-26a8-4c1f-9626-c4e75efcb499" providerId="ADAL" clId="{CA32D69B-41EE-4AD9-9AB0-DB371B66F5C4}" dt="2024-04-10T11:06:58.947" v="10" actId="2696"/>
        <pc:sldMkLst>
          <pc:docMk/>
          <pc:sldMk cId="1185279723" sldId="285"/>
        </pc:sldMkLst>
      </pc:sldChg>
      <pc:sldChg chg="del">
        <pc:chgData name="Eglė Stonkutė" userId="c18433c2-26a8-4c1f-9626-c4e75efcb499" providerId="ADAL" clId="{CA32D69B-41EE-4AD9-9AB0-DB371B66F5C4}" dt="2024-04-10T11:06:58.947" v="10" actId="2696"/>
        <pc:sldMkLst>
          <pc:docMk/>
          <pc:sldMk cId="4273062349" sldId="287"/>
        </pc:sldMkLst>
      </pc:sldChg>
      <pc:sldChg chg="del">
        <pc:chgData name="Eglė Stonkutė" userId="c18433c2-26a8-4c1f-9626-c4e75efcb499" providerId="ADAL" clId="{CA32D69B-41EE-4AD9-9AB0-DB371B66F5C4}" dt="2024-04-10T11:07:09.467" v="11" actId="2696"/>
        <pc:sldMkLst>
          <pc:docMk/>
          <pc:sldMk cId="4068529516" sldId="289"/>
        </pc:sldMkLst>
      </pc:sldChg>
      <pc:sldChg chg="del">
        <pc:chgData name="Eglė Stonkutė" userId="c18433c2-26a8-4c1f-9626-c4e75efcb499" providerId="ADAL" clId="{CA32D69B-41EE-4AD9-9AB0-DB371B66F5C4}" dt="2024-04-10T11:06:58.947" v="10" actId="2696"/>
        <pc:sldMkLst>
          <pc:docMk/>
          <pc:sldMk cId="1838080073" sldId="290"/>
        </pc:sldMkLst>
      </pc:sldChg>
      <pc:sldChg chg="del">
        <pc:chgData name="Eglė Stonkutė" userId="c18433c2-26a8-4c1f-9626-c4e75efcb499" providerId="ADAL" clId="{CA32D69B-41EE-4AD9-9AB0-DB371B66F5C4}" dt="2024-04-10T11:06:58.947" v="10" actId="2696"/>
        <pc:sldMkLst>
          <pc:docMk/>
          <pc:sldMk cId="1570472172" sldId="291"/>
        </pc:sldMkLst>
      </pc:sldChg>
      <pc:sldChg chg="del">
        <pc:chgData name="Eglė Stonkutė" userId="c18433c2-26a8-4c1f-9626-c4e75efcb499" providerId="ADAL" clId="{CA32D69B-41EE-4AD9-9AB0-DB371B66F5C4}" dt="2024-04-10T11:06:58.947" v="10" actId="2696"/>
        <pc:sldMkLst>
          <pc:docMk/>
          <pc:sldMk cId="1965792915" sldId="292"/>
        </pc:sldMkLst>
      </pc:sldChg>
      <pc:sldChg chg="modSp mod ord">
        <pc:chgData name="Eglė Stonkutė" userId="c18433c2-26a8-4c1f-9626-c4e75efcb499" providerId="ADAL" clId="{CA32D69B-41EE-4AD9-9AB0-DB371B66F5C4}" dt="2024-04-10T11:16:38.456" v="573" actId="1076"/>
        <pc:sldMkLst>
          <pc:docMk/>
          <pc:sldMk cId="124137138" sldId="295"/>
        </pc:sldMkLst>
        <pc:spChg chg="mod">
          <ac:chgData name="Eglė Stonkutė" userId="c18433c2-26a8-4c1f-9626-c4e75efcb499" providerId="ADAL" clId="{CA32D69B-41EE-4AD9-9AB0-DB371B66F5C4}" dt="2024-04-10T11:15:49.788" v="545" actId="20577"/>
          <ac:spMkLst>
            <pc:docMk/>
            <pc:sldMk cId="124137138" sldId="295"/>
            <ac:spMk id="7" creationId="{7B67C0B0-06C2-DAC5-D091-6E5C5733B73A}"/>
          </ac:spMkLst>
        </pc:spChg>
        <pc:spChg chg="mod">
          <ac:chgData name="Eglė Stonkutė" userId="c18433c2-26a8-4c1f-9626-c4e75efcb499" providerId="ADAL" clId="{CA32D69B-41EE-4AD9-9AB0-DB371B66F5C4}" dt="2024-04-10T11:14:53.586" v="520" actId="313"/>
          <ac:spMkLst>
            <pc:docMk/>
            <pc:sldMk cId="124137138" sldId="295"/>
            <ac:spMk id="24" creationId="{965B5F41-CA59-6D19-3AAE-2F56C5CF2921}"/>
          </ac:spMkLst>
        </pc:spChg>
        <pc:picChg chg="mod">
          <ac:chgData name="Eglė Stonkutė" userId="c18433c2-26a8-4c1f-9626-c4e75efcb499" providerId="ADAL" clId="{CA32D69B-41EE-4AD9-9AB0-DB371B66F5C4}" dt="2024-04-10T11:16:38.456" v="573" actId="1076"/>
          <ac:picMkLst>
            <pc:docMk/>
            <pc:sldMk cId="124137138" sldId="295"/>
            <ac:picMk id="6" creationId="{9BC2BEAC-18C9-5B4E-06AC-9EAF965EB87D}"/>
          </ac:picMkLst>
        </pc:picChg>
      </pc:sldChg>
      <pc:sldChg chg="del">
        <pc:chgData name="Eglė Stonkutė" userId="c18433c2-26a8-4c1f-9626-c4e75efcb499" providerId="ADAL" clId="{CA32D69B-41EE-4AD9-9AB0-DB371B66F5C4}" dt="2024-04-10T11:06:58.947" v="10" actId="2696"/>
        <pc:sldMkLst>
          <pc:docMk/>
          <pc:sldMk cId="1038810025" sldId="296"/>
        </pc:sldMkLst>
      </pc:sldChg>
      <pc:sldChg chg="del">
        <pc:chgData name="Eglė Stonkutė" userId="c18433c2-26a8-4c1f-9626-c4e75efcb499" providerId="ADAL" clId="{CA32D69B-41EE-4AD9-9AB0-DB371B66F5C4}" dt="2024-04-10T11:06:58.947" v="10" actId="2696"/>
        <pc:sldMkLst>
          <pc:docMk/>
          <pc:sldMk cId="2022430323" sldId="297"/>
        </pc:sldMkLst>
      </pc:sldChg>
      <pc:sldChg chg="del">
        <pc:chgData name="Eglė Stonkutė" userId="c18433c2-26a8-4c1f-9626-c4e75efcb499" providerId="ADAL" clId="{CA32D69B-41EE-4AD9-9AB0-DB371B66F5C4}" dt="2024-04-10T11:06:58.947" v="10" actId="2696"/>
        <pc:sldMkLst>
          <pc:docMk/>
          <pc:sldMk cId="2609384271" sldId="298"/>
        </pc:sldMkLst>
      </pc:sldChg>
      <pc:sldChg chg="del">
        <pc:chgData name="Eglė Stonkutė" userId="c18433c2-26a8-4c1f-9626-c4e75efcb499" providerId="ADAL" clId="{CA32D69B-41EE-4AD9-9AB0-DB371B66F5C4}" dt="2024-04-10T11:07:09.467" v="11" actId="2696"/>
        <pc:sldMkLst>
          <pc:docMk/>
          <pc:sldMk cId="3885849634" sldId="299"/>
        </pc:sldMkLst>
      </pc:sldChg>
      <pc:sldChg chg="del">
        <pc:chgData name="Eglė Stonkutė" userId="c18433c2-26a8-4c1f-9626-c4e75efcb499" providerId="ADAL" clId="{CA32D69B-41EE-4AD9-9AB0-DB371B66F5C4}" dt="2024-04-10T11:07:09.467" v="11" actId="2696"/>
        <pc:sldMkLst>
          <pc:docMk/>
          <pc:sldMk cId="3314638318" sldId="300"/>
        </pc:sldMkLst>
      </pc:sldChg>
      <pc:sldChg chg="del">
        <pc:chgData name="Eglė Stonkutė" userId="c18433c2-26a8-4c1f-9626-c4e75efcb499" providerId="ADAL" clId="{CA32D69B-41EE-4AD9-9AB0-DB371B66F5C4}" dt="2024-04-10T11:07:09.467" v="11" actId="2696"/>
        <pc:sldMkLst>
          <pc:docMk/>
          <pc:sldMk cId="3344936613" sldId="301"/>
        </pc:sldMkLst>
      </pc:sldChg>
      <pc:sldChg chg="del">
        <pc:chgData name="Eglė Stonkutė" userId="c18433c2-26a8-4c1f-9626-c4e75efcb499" providerId="ADAL" clId="{CA32D69B-41EE-4AD9-9AB0-DB371B66F5C4}" dt="2024-04-10T11:06:58.947" v="10" actId="2696"/>
        <pc:sldMkLst>
          <pc:docMk/>
          <pc:sldMk cId="2799076959" sldId="303"/>
        </pc:sldMkLst>
      </pc:sldChg>
      <pc:sldChg chg="addSp delSp modSp mod">
        <pc:chgData name="Eglė Stonkutė" userId="c18433c2-26a8-4c1f-9626-c4e75efcb499" providerId="ADAL" clId="{CA32D69B-41EE-4AD9-9AB0-DB371B66F5C4}" dt="2024-04-10T12:04:53.348" v="702" actId="1076"/>
        <pc:sldMkLst>
          <pc:docMk/>
          <pc:sldMk cId="4071277084" sldId="304"/>
        </pc:sldMkLst>
        <pc:spChg chg="mod">
          <ac:chgData name="Eglė Stonkutė" userId="c18433c2-26a8-4c1f-9626-c4e75efcb499" providerId="ADAL" clId="{CA32D69B-41EE-4AD9-9AB0-DB371B66F5C4}" dt="2024-04-10T11:17:37.441" v="620" actId="1076"/>
          <ac:spMkLst>
            <pc:docMk/>
            <pc:sldMk cId="4071277084" sldId="304"/>
            <ac:spMk id="7" creationId="{7B67C0B0-06C2-DAC5-D091-6E5C5733B73A}"/>
          </ac:spMkLst>
        </pc:spChg>
        <pc:picChg chg="add mod">
          <ac:chgData name="Eglė Stonkutė" userId="c18433c2-26a8-4c1f-9626-c4e75efcb499" providerId="ADAL" clId="{CA32D69B-41EE-4AD9-9AB0-DB371B66F5C4}" dt="2024-04-10T12:04:53.348" v="702" actId="1076"/>
          <ac:picMkLst>
            <pc:docMk/>
            <pc:sldMk cId="4071277084" sldId="304"/>
            <ac:picMk id="4" creationId="{C77CC05D-DCC2-A6EB-CC17-AA82131B93EB}"/>
          </ac:picMkLst>
        </pc:picChg>
        <pc:picChg chg="del">
          <ac:chgData name="Eglė Stonkutė" userId="c18433c2-26a8-4c1f-9626-c4e75efcb499" providerId="ADAL" clId="{CA32D69B-41EE-4AD9-9AB0-DB371B66F5C4}" dt="2024-04-10T12:04:29.664" v="692" actId="478"/>
          <ac:picMkLst>
            <pc:docMk/>
            <pc:sldMk cId="4071277084" sldId="304"/>
            <ac:picMk id="13" creationId="{760D090D-E646-0CA7-E682-C898C4C95429}"/>
          </ac:picMkLst>
        </pc:picChg>
      </pc:sldChg>
      <pc:sldChg chg="addSp delSp modSp mod">
        <pc:chgData name="Eglė Stonkutė" userId="c18433c2-26a8-4c1f-9626-c4e75efcb499" providerId="ADAL" clId="{CA32D69B-41EE-4AD9-9AB0-DB371B66F5C4}" dt="2024-04-10T12:27:12.242" v="729" actId="1076"/>
        <pc:sldMkLst>
          <pc:docMk/>
          <pc:sldMk cId="2561402655" sldId="305"/>
        </pc:sldMkLst>
        <pc:spChg chg="mod">
          <ac:chgData name="Eglė Stonkutė" userId="c18433c2-26a8-4c1f-9626-c4e75efcb499" providerId="ADAL" clId="{CA32D69B-41EE-4AD9-9AB0-DB371B66F5C4}" dt="2024-04-10T11:18:06.658" v="623" actId="20577"/>
          <ac:spMkLst>
            <pc:docMk/>
            <pc:sldMk cId="2561402655" sldId="305"/>
            <ac:spMk id="16" creationId="{451D884A-B7E6-FE0B-2ECE-D888B56498A8}"/>
          </ac:spMkLst>
        </pc:spChg>
        <pc:picChg chg="del">
          <ac:chgData name="Eglė Stonkutė" userId="c18433c2-26a8-4c1f-9626-c4e75efcb499" providerId="ADAL" clId="{CA32D69B-41EE-4AD9-9AB0-DB371B66F5C4}" dt="2024-04-10T12:04:55.644" v="703" actId="478"/>
          <ac:picMkLst>
            <pc:docMk/>
            <pc:sldMk cId="2561402655" sldId="305"/>
            <ac:picMk id="4" creationId="{76EB68B3-9205-31F2-86C5-95F7117FDA6A}"/>
          </ac:picMkLst>
        </pc:picChg>
        <pc:picChg chg="add mod">
          <ac:chgData name="Eglė Stonkutė" userId="c18433c2-26a8-4c1f-9626-c4e75efcb499" providerId="ADAL" clId="{CA32D69B-41EE-4AD9-9AB0-DB371B66F5C4}" dt="2024-04-10T12:27:12.242" v="729" actId="1076"/>
          <ac:picMkLst>
            <pc:docMk/>
            <pc:sldMk cId="2561402655" sldId="305"/>
            <ac:picMk id="4" creationId="{AFE6933A-EF53-5DF2-974A-19C70094A203}"/>
          </ac:picMkLst>
        </pc:picChg>
        <pc:picChg chg="add del mod">
          <ac:chgData name="Eglė Stonkutė" userId="c18433c2-26a8-4c1f-9626-c4e75efcb499" providerId="ADAL" clId="{CA32D69B-41EE-4AD9-9AB0-DB371B66F5C4}" dt="2024-04-10T12:26:45.918" v="721" actId="478"/>
          <ac:picMkLst>
            <pc:docMk/>
            <pc:sldMk cId="2561402655" sldId="305"/>
            <ac:picMk id="5" creationId="{BC9882CD-8CF7-336B-6ACE-09647E1E3F77}"/>
          </ac:picMkLst>
        </pc:picChg>
      </pc:sldChg>
      <pc:sldChg chg="addSp delSp modSp mod">
        <pc:chgData name="Eglė Stonkutė" userId="c18433c2-26a8-4c1f-9626-c4e75efcb499" providerId="ADAL" clId="{CA32D69B-41EE-4AD9-9AB0-DB371B66F5C4}" dt="2024-04-10T11:52:15.744" v="691" actId="1076"/>
        <pc:sldMkLst>
          <pc:docMk/>
          <pc:sldMk cId="2933981212" sldId="306"/>
        </pc:sldMkLst>
        <pc:spChg chg="mod">
          <ac:chgData name="Eglė Stonkutė" userId="c18433c2-26a8-4c1f-9626-c4e75efcb499" providerId="ADAL" clId="{CA32D69B-41EE-4AD9-9AB0-DB371B66F5C4}" dt="2024-04-10T11:18:36.539" v="625" actId="20577"/>
          <ac:spMkLst>
            <pc:docMk/>
            <pc:sldMk cId="2933981212" sldId="306"/>
            <ac:spMk id="5" creationId="{0F85046C-16A4-2773-1B34-A73B807E31AA}"/>
          </ac:spMkLst>
        </pc:spChg>
        <pc:picChg chg="del">
          <ac:chgData name="Eglė Stonkutė" userId="c18433c2-26a8-4c1f-9626-c4e75efcb499" providerId="ADAL" clId="{CA32D69B-41EE-4AD9-9AB0-DB371B66F5C4}" dt="2024-04-10T11:51:26.405" v="684" actId="478"/>
          <ac:picMkLst>
            <pc:docMk/>
            <pc:sldMk cId="2933981212" sldId="306"/>
            <ac:picMk id="3" creationId="{9A17BB19-F920-7478-5C04-CA14BB605D8D}"/>
          </ac:picMkLst>
        </pc:picChg>
        <pc:picChg chg="add mod">
          <ac:chgData name="Eglė Stonkutė" userId="c18433c2-26a8-4c1f-9626-c4e75efcb499" providerId="ADAL" clId="{CA32D69B-41EE-4AD9-9AB0-DB371B66F5C4}" dt="2024-04-10T11:52:15.744" v="691" actId="1076"/>
          <ac:picMkLst>
            <pc:docMk/>
            <pc:sldMk cId="2933981212" sldId="306"/>
            <ac:picMk id="4" creationId="{952A3A06-27E1-175A-3973-254A4D3B64E6}"/>
          </ac:picMkLst>
        </pc:picChg>
      </pc:sldChg>
      <pc:sldChg chg="del">
        <pc:chgData name="Eglė Stonkutė" userId="c18433c2-26a8-4c1f-9626-c4e75efcb499" providerId="ADAL" clId="{CA32D69B-41EE-4AD9-9AB0-DB371B66F5C4}" dt="2024-04-10T11:06:58.947" v="10" actId="2696"/>
        <pc:sldMkLst>
          <pc:docMk/>
          <pc:sldMk cId="3140653220" sldId="307"/>
        </pc:sldMkLst>
      </pc:sldChg>
      <pc:sldChg chg="del">
        <pc:chgData name="Eglė Stonkutė" userId="c18433c2-26a8-4c1f-9626-c4e75efcb499" providerId="ADAL" clId="{CA32D69B-41EE-4AD9-9AB0-DB371B66F5C4}" dt="2024-04-10T11:06:58.947" v="10" actId="2696"/>
        <pc:sldMkLst>
          <pc:docMk/>
          <pc:sldMk cId="3646495650" sldId="308"/>
        </pc:sldMkLst>
      </pc:sldChg>
      <pc:sldChg chg="addSp delSp modSp mod">
        <pc:chgData name="Eglė Stonkutė" userId="c18433c2-26a8-4c1f-9626-c4e75efcb499" providerId="ADAL" clId="{CA32D69B-41EE-4AD9-9AB0-DB371B66F5C4}" dt="2024-04-10T11:46:46.912" v="683" actId="1076"/>
        <pc:sldMkLst>
          <pc:docMk/>
          <pc:sldMk cId="4173934639" sldId="309"/>
        </pc:sldMkLst>
        <pc:spChg chg="mod">
          <ac:chgData name="Eglė Stonkutė" userId="c18433c2-26a8-4c1f-9626-c4e75efcb499" providerId="ADAL" clId="{CA32D69B-41EE-4AD9-9AB0-DB371B66F5C4}" dt="2024-04-10T11:18:48.336" v="627" actId="20577"/>
          <ac:spMkLst>
            <pc:docMk/>
            <pc:sldMk cId="4173934639" sldId="309"/>
            <ac:spMk id="5" creationId="{0F85046C-16A4-2773-1B34-A73B807E31AA}"/>
          </ac:spMkLst>
        </pc:spChg>
        <pc:picChg chg="del mod">
          <ac:chgData name="Eglė Stonkutė" userId="c18433c2-26a8-4c1f-9626-c4e75efcb499" providerId="ADAL" clId="{CA32D69B-41EE-4AD9-9AB0-DB371B66F5C4}" dt="2024-04-10T11:45:31.711" v="668" actId="478"/>
          <ac:picMkLst>
            <pc:docMk/>
            <pc:sldMk cId="4173934639" sldId="309"/>
            <ac:picMk id="2" creationId="{843E4971-91BF-949D-02C3-23D732CB39F0}"/>
          </ac:picMkLst>
        </pc:picChg>
        <pc:picChg chg="add del mod">
          <ac:chgData name="Eglė Stonkutė" userId="c18433c2-26a8-4c1f-9626-c4e75efcb499" providerId="ADAL" clId="{CA32D69B-41EE-4AD9-9AB0-DB371B66F5C4}" dt="2024-04-10T11:46:25.535" v="674" actId="478"/>
          <ac:picMkLst>
            <pc:docMk/>
            <pc:sldMk cId="4173934639" sldId="309"/>
            <ac:picMk id="4" creationId="{2D0145FA-9FC3-371C-E96B-6C6499AF1678}"/>
          </ac:picMkLst>
        </pc:picChg>
        <pc:picChg chg="add mod">
          <ac:chgData name="Eglė Stonkutė" userId="c18433c2-26a8-4c1f-9626-c4e75efcb499" providerId="ADAL" clId="{CA32D69B-41EE-4AD9-9AB0-DB371B66F5C4}" dt="2024-04-10T11:46:46.912" v="683" actId="1076"/>
          <ac:picMkLst>
            <pc:docMk/>
            <pc:sldMk cId="4173934639" sldId="309"/>
            <ac:picMk id="7" creationId="{A9DCA9A0-803E-7702-323F-6377D978280C}"/>
          </ac:picMkLst>
        </pc:picChg>
      </pc:sldChg>
      <pc:sldChg chg="modSp add mod">
        <pc:chgData name="Eglė Stonkutė" userId="c18433c2-26a8-4c1f-9626-c4e75efcb499" providerId="ADAL" clId="{CA32D69B-41EE-4AD9-9AB0-DB371B66F5C4}" dt="2024-04-10T11:19:00.416" v="628"/>
        <pc:sldMkLst>
          <pc:docMk/>
          <pc:sldMk cId="2839065764" sldId="310"/>
        </pc:sldMkLst>
        <pc:spChg chg="mod">
          <ac:chgData name="Eglė Stonkutė" userId="c18433c2-26a8-4c1f-9626-c4e75efcb499" providerId="ADAL" clId="{CA32D69B-41EE-4AD9-9AB0-DB371B66F5C4}" dt="2024-04-10T11:19:00.416" v="628"/>
          <ac:spMkLst>
            <pc:docMk/>
            <pc:sldMk cId="2839065764" sldId="310"/>
            <ac:spMk id="2" creationId="{E9BAABF9-798D-FF8B-F19F-C3C486CA0A4C}"/>
          </ac:spMkLst>
        </pc:spChg>
      </pc:sldChg>
    </pc:docChg>
  </pc:docChgLst>
  <pc:docChgLst>
    <pc:chgData name="Eglė Stonkutė" userId="c18433c2-26a8-4c1f-9626-c4e75efcb499" providerId="ADAL" clId="{E2BA5EC4-DED4-4F95-801F-24B84C78A218}"/>
    <pc:docChg chg="undo custSel addSld delSld modSld sldOrd">
      <pc:chgData name="Eglė Stonkutė" userId="c18433c2-26a8-4c1f-9626-c4e75efcb499" providerId="ADAL" clId="{E2BA5EC4-DED4-4F95-801F-24B84C78A218}" dt="2023-09-19T17:44:03.500" v="8658" actId="20577"/>
      <pc:docMkLst>
        <pc:docMk/>
      </pc:docMkLst>
      <pc:sldChg chg="modSp mod">
        <pc:chgData name="Eglė Stonkutė" userId="c18433c2-26a8-4c1f-9626-c4e75efcb499" providerId="ADAL" clId="{E2BA5EC4-DED4-4F95-801F-24B84C78A218}" dt="2023-09-14T07:27:47.744" v="140" actId="20577"/>
        <pc:sldMkLst>
          <pc:docMk/>
          <pc:sldMk cId="606352309" sldId="256"/>
        </pc:sldMkLst>
        <pc:spChg chg="mod">
          <ac:chgData name="Eglė Stonkutė" userId="c18433c2-26a8-4c1f-9626-c4e75efcb499" providerId="ADAL" clId="{E2BA5EC4-DED4-4F95-801F-24B84C78A218}" dt="2023-09-14T07:27:47.744" v="140" actId="20577"/>
          <ac:spMkLst>
            <pc:docMk/>
            <pc:sldMk cId="606352309" sldId="256"/>
            <ac:spMk id="2" creationId="{BF46BADC-3EFE-DCAF-33C8-1DD6D7373FA5}"/>
          </ac:spMkLst>
        </pc:spChg>
        <pc:spChg chg="mod">
          <ac:chgData name="Eglė Stonkutė" userId="c18433c2-26a8-4c1f-9626-c4e75efcb499" providerId="ADAL" clId="{E2BA5EC4-DED4-4F95-801F-24B84C78A218}" dt="2023-09-14T07:26:14.472" v="126" actId="20577"/>
          <ac:spMkLst>
            <pc:docMk/>
            <pc:sldMk cId="606352309" sldId="256"/>
            <ac:spMk id="3" creationId="{E8F78229-33BA-41D6-F8B7-502365414583}"/>
          </ac:spMkLst>
        </pc:spChg>
      </pc:sldChg>
      <pc:sldChg chg="modSp mod">
        <pc:chgData name="Eglė Stonkutė" userId="c18433c2-26a8-4c1f-9626-c4e75efcb499" providerId="ADAL" clId="{E2BA5EC4-DED4-4F95-801F-24B84C78A218}" dt="2023-09-19T17:15:47.864" v="7011" actId="27636"/>
        <pc:sldMkLst>
          <pc:docMk/>
          <pc:sldMk cId="1143888316" sldId="263"/>
        </pc:sldMkLst>
        <pc:spChg chg="mod">
          <ac:chgData name="Eglė Stonkutė" userId="c18433c2-26a8-4c1f-9626-c4e75efcb499" providerId="ADAL" clId="{E2BA5EC4-DED4-4F95-801F-24B84C78A218}" dt="2023-09-19T17:15:47.864" v="7011" actId="27636"/>
          <ac:spMkLst>
            <pc:docMk/>
            <pc:sldMk cId="1143888316" sldId="263"/>
            <ac:spMk id="2" creationId="{E9BAABF9-798D-FF8B-F19F-C3C486CA0A4C}"/>
          </ac:spMkLst>
        </pc:spChg>
      </pc:sldChg>
      <pc:sldChg chg="modSp mod ord">
        <pc:chgData name="Eglė Stonkutė" userId="c18433c2-26a8-4c1f-9626-c4e75efcb499" providerId="ADAL" clId="{E2BA5EC4-DED4-4F95-801F-24B84C78A218}" dt="2023-09-19T17:39:04.716" v="8512" actId="14100"/>
        <pc:sldMkLst>
          <pc:docMk/>
          <pc:sldMk cId="2241371016" sldId="264"/>
        </pc:sldMkLst>
        <pc:spChg chg="mod">
          <ac:chgData name="Eglė Stonkutė" userId="c18433c2-26a8-4c1f-9626-c4e75efcb499" providerId="ADAL" clId="{E2BA5EC4-DED4-4F95-801F-24B84C78A218}" dt="2023-09-19T17:33:57.116" v="8112" actId="20577"/>
          <ac:spMkLst>
            <pc:docMk/>
            <pc:sldMk cId="2241371016" sldId="264"/>
            <ac:spMk id="3" creationId="{24D0E20A-5BAB-0B41-B6B9-5174CA8D6060}"/>
          </ac:spMkLst>
        </pc:spChg>
        <pc:spChg chg="mod">
          <ac:chgData name="Eglė Stonkutė" userId="c18433c2-26a8-4c1f-9626-c4e75efcb499" providerId="ADAL" clId="{E2BA5EC4-DED4-4F95-801F-24B84C78A218}" dt="2023-09-19T17:27:45.518" v="7576" actId="20577"/>
          <ac:spMkLst>
            <pc:docMk/>
            <pc:sldMk cId="2241371016" sldId="264"/>
            <ac:spMk id="4" creationId="{821769E6-6DDD-B446-9ED1-E60FA969225F}"/>
          </ac:spMkLst>
        </pc:spChg>
        <pc:spChg chg="mod">
          <ac:chgData name="Eglė Stonkutė" userId="c18433c2-26a8-4c1f-9626-c4e75efcb499" providerId="ADAL" clId="{E2BA5EC4-DED4-4F95-801F-24B84C78A218}" dt="2023-09-19T17:29:41.388" v="7730" actId="20577"/>
          <ac:spMkLst>
            <pc:docMk/>
            <pc:sldMk cId="2241371016" sldId="264"/>
            <ac:spMk id="13" creationId="{D5C0CAEA-BDA1-6340-9B53-DC8D13F3D266}"/>
          </ac:spMkLst>
        </pc:spChg>
        <pc:spChg chg="mod">
          <ac:chgData name="Eglė Stonkutė" userId="c18433c2-26a8-4c1f-9626-c4e75efcb499" providerId="ADAL" clId="{E2BA5EC4-DED4-4F95-801F-24B84C78A218}" dt="2023-09-19T17:39:04.716" v="8512" actId="14100"/>
          <ac:spMkLst>
            <pc:docMk/>
            <pc:sldMk cId="2241371016" sldId="264"/>
            <ac:spMk id="14" creationId="{E2F33F7D-7BDB-CD47-8BFA-5D255FBF3670}"/>
          </ac:spMkLst>
        </pc:spChg>
        <pc:spChg chg="mod">
          <ac:chgData name="Eglė Stonkutė" userId="c18433c2-26a8-4c1f-9626-c4e75efcb499" providerId="ADAL" clId="{E2BA5EC4-DED4-4F95-801F-24B84C78A218}" dt="2023-09-19T17:31:03.280" v="7779" actId="20577"/>
          <ac:spMkLst>
            <pc:docMk/>
            <pc:sldMk cId="2241371016" sldId="264"/>
            <ac:spMk id="17" creationId="{729E9389-875D-6C40-8765-FE736E7207F8}"/>
          </ac:spMkLst>
        </pc:spChg>
        <pc:spChg chg="mod">
          <ac:chgData name="Eglė Stonkutė" userId="c18433c2-26a8-4c1f-9626-c4e75efcb499" providerId="ADAL" clId="{E2BA5EC4-DED4-4F95-801F-24B84C78A218}" dt="2023-09-19T17:27:22.287" v="7560" actId="20577"/>
          <ac:spMkLst>
            <pc:docMk/>
            <pc:sldMk cId="2241371016" sldId="264"/>
            <ac:spMk id="19" creationId="{16CF6E72-0C39-5E86-91E3-8589433D5116}"/>
          </ac:spMkLst>
        </pc:spChg>
        <pc:spChg chg="mod">
          <ac:chgData name="Eglė Stonkutė" userId="c18433c2-26a8-4c1f-9626-c4e75efcb499" providerId="ADAL" clId="{E2BA5EC4-DED4-4F95-801F-24B84C78A218}" dt="2023-09-19T17:38:19.275" v="8402" actId="20577"/>
          <ac:spMkLst>
            <pc:docMk/>
            <pc:sldMk cId="2241371016" sldId="264"/>
            <ac:spMk id="20" creationId="{9F83BA60-A665-4A41-9FD5-6CD23B075421}"/>
          </ac:spMkLst>
        </pc:spChg>
      </pc:sldChg>
      <pc:sldChg chg="modSp mod">
        <pc:chgData name="Eglė Stonkutė" userId="c18433c2-26a8-4c1f-9626-c4e75efcb499" providerId="ADAL" clId="{E2BA5EC4-DED4-4F95-801F-24B84C78A218}" dt="2023-09-19T17:21:55.830" v="7403" actId="20577"/>
        <pc:sldMkLst>
          <pc:docMk/>
          <pc:sldMk cId="2537114613" sldId="276"/>
        </pc:sldMkLst>
        <pc:spChg chg="mod">
          <ac:chgData name="Eglė Stonkutė" userId="c18433c2-26a8-4c1f-9626-c4e75efcb499" providerId="ADAL" clId="{E2BA5EC4-DED4-4F95-801F-24B84C78A218}" dt="2023-09-19T17:21:55.830" v="7403" actId="20577"/>
          <ac:spMkLst>
            <pc:docMk/>
            <pc:sldMk cId="2537114613" sldId="276"/>
            <ac:spMk id="2" creationId="{D98D02C3-8A0A-97D5-56E7-BF065786CA92}"/>
          </ac:spMkLst>
        </pc:spChg>
        <pc:spChg chg="mod">
          <ac:chgData name="Eglė Stonkutė" userId="c18433c2-26a8-4c1f-9626-c4e75efcb499" providerId="ADAL" clId="{E2BA5EC4-DED4-4F95-801F-24B84C78A218}" dt="2023-09-19T17:13:54.880" v="6993" actId="20577"/>
          <ac:spMkLst>
            <pc:docMk/>
            <pc:sldMk cId="2537114613" sldId="276"/>
            <ac:spMk id="3" creationId="{B62F4BD0-CF18-1947-9460-D356D78ADC61}"/>
          </ac:spMkLst>
        </pc:spChg>
        <pc:spChg chg="mod">
          <ac:chgData name="Eglė Stonkutė" userId="c18433c2-26a8-4c1f-9626-c4e75efcb499" providerId="ADAL" clId="{E2BA5EC4-DED4-4F95-801F-24B84C78A218}" dt="2023-09-15T11:47:53.422" v="1303" actId="122"/>
          <ac:spMkLst>
            <pc:docMk/>
            <pc:sldMk cId="2537114613" sldId="276"/>
            <ac:spMk id="4" creationId="{1012C9AF-A835-6144-B1C5-DD7FA7D11AAA}"/>
          </ac:spMkLst>
        </pc:spChg>
      </pc:sldChg>
      <pc:sldChg chg="addSp modSp mod">
        <pc:chgData name="Eglė Stonkutė" userId="c18433c2-26a8-4c1f-9626-c4e75efcb499" providerId="ADAL" clId="{E2BA5EC4-DED4-4F95-801F-24B84C78A218}" dt="2023-09-19T16:45:24.645" v="5116" actId="1076"/>
        <pc:sldMkLst>
          <pc:docMk/>
          <pc:sldMk cId="2548491517" sldId="281"/>
        </pc:sldMkLst>
        <pc:spChg chg="add mod">
          <ac:chgData name="Eglė Stonkutė" userId="c18433c2-26a8-4c1f-9626-c4e75efcb499" providerId="ADAL" clId="{E2BA5EC4-DED4-4F95-801F-24B84C78A218}" dt="2023-09-19T16:10:48.497" v="3643" actId="207"/>
          <ac:spMkLst>
            <pc:docMk/>
            <pc:sldMk cId="2548491517" sldId="281"/>
            <ac:spMk id="2" creationId="{3D9B5559-907C-629E-4074-55DDC573170E}"/>
          </ac:spMkLst>
        </pc:spChg>
        <pc:spChg chg="mod">
          <ac:chgData name="Eglė Stonkutė" userId="c18433c2-26a8-4c1f-9626-c4e75efcb499" providerId="ADAL" clId="{E2BA5EC4-DED4-4F95-801F-24B84C78A218}" dt="2023-09-19T13:41:01.143" v="2527" actId="5793"/>
          <ac:spMkLst>
            <pc:docMk/>
            <pc:sldMk cId="2548491517" sldId="281"/>
            <ac:spMk id="3" creationId="{980DC618-5C98-73A0-EAB9-B5EE757FB859}"/>
          </ac:spMkLst>
        </pc:spChg>
        <pc:spChg chg="add mod">
          <ac:chgData name="Eglė Stonkutė" userId="c18433c2-26a8-4c1f-9626-c4e75efcb499" providerId="ADAL" clId="{E2BA5EC4-DED4-4F95-801F-24B84C78A218}" dt="2023-09-19T16:11:03.442" v="3645" actId="207"/>
          <ac:spMkLst>
            <pc:docMk/>
            <pc:sldMk cId="2548491517" sldId="281"/>
            <ac:spMk id="4" creationId="{3E2CFB2A-4FFA-8C72-F008-A43A385AC95D}"/>
          </ac:spMkLst>
        </pc:spChg>
        <pc:spChg chg="mod">
          <ac:chgData name="Eglė Stonkutė" userId="c18433c2-26a8-4c1f-9626-c4e75efcb499" providerId="ADAL" clId="{E2BA5EC4-DED4-4F95-801F-24B84C78A218}" dt="2023-09-19T16:45:16.799" v="5115" actId="20577"/>
          <ac:spMkLst>
            <pc:docMk/>
            <pc:sldMk cId="2548491517" sldId="281"/>
            <ac:spMk id="7" creationId="{7B67C0B0-06C2-DAC5-D091-6E5C5733B73A}"/>
          </ac:spMkLst>
        </pc:spChg>
        <pc:picChg chg="mod">
          <ac:chgData name="Eglė Stonkutė" userId="c18433c2-26a8-4c1f-9626-c4e75efcb499" providerId="ADAL" clId="{E2BA5EC4-DED4-4F95-801F-24B84C78A218}" dt="2023-09-19T16:45:24.645" v="5116" actId="1076"/>
          <ac:picMkLst>
            <pc:docMk/>
            <pc:sldMk cId="2548491517" sldId="281"/>
            <ac:picMk id="6" creationId="{9BC2BEAC-18C9-5B4E-06AC-9EAF965EB87D}"/>
          </ac:picMkLst>
        </pc:picChg>
      </pc:sldChg>
      <pc:sldChg chg="delSp modSp mod ord">
        <pc:chgData name="Eglė Stonkutė" userId="c18433c2-26a8-4c1f-9626-c4e75efcb499" providerId="ADAL" clId="{E2BA5EC4-DED4-4F95-801F-24B84C78A218}" dt="2023-09-19T16:49:53.641" v="5540" actId="1076"/>
        <pc:sldMkLst>
          <pc:docMk/>
          <pc:sldMk cId="2330065862" sldId="282"/>
        </pc:sldMkLst>
        <pc:spChg chg="mod">
          <ac:chgData name="Eglė Stonkutė" userId="c18433c2-26a8-4c1f-9626-c4e75efcb499" providerId="ADAL" clId="{E2BA5EC4-DED4-4F95-801F-24B84C78A218}" dt="2023-09-19T16:49:53.641" v="5540" actId="1076"/>
          <ac:spMkLst>
            <pc:docMk/>
            <pc:sldMk cId="2330065862" sldId="282"/>
            <ac:spMk id="2" creationId="{BB040F02-9CC0-664B-8A39-A712F30281AA}"/>
          </ac:spMkLst>
        </pc:spChg>
        <pc:spChg chg="mod">
          <ac:chgData name="Eglė Stonkutė" userId="c18433c2-26a8-4c1f-9626-c4e75efcb499" providerId="ADAL" clId="{E2BA5EC4-DED4-4F95-801F-24B84C78A218}" dt="2023-09-19T16:47:20.209" v="5259" actId="20577"/>
          <ac:spMkLst>
            <pc:docMk/>
            <pc:sldMk cId="2330065862" sldId="282"/>
            <ac:spMk id="4" creationId="{821769E6-6DDD-B446-9ED1-E60FA969225F}"/>
          </ac:spMkLst>
        </pc:spChg>
        <pc:spChg chg="del mod">
          <ac:chgData name="Eglė Stonkutė" userId="c18433c2-26a8-4c1f-9626-c4e75efcb499" providerId="ADAL" clId="{E2BA5EC4-DED4-4F95-801F-24B84C78A218}" dt="2023-09-19T16:49:49.957" v="5539" actId="478"/>
          <ac:spMkLst>
            <pc:docMk/>
            <pc:sldMk cId="2330065862" sldId="282"/>
            <ac:spMk id="5" creationId="{5BC3CDEA-2B39-594E-AD02-67726EC0C1E1}"/>
          </ac:spMkLst>
        </pc:spChg>
        <pc:spChg chg="del">
          <ac:chgData name="Eglė Stonkutė" userId="c18433c2-26a8-4c1f-9626-c4e75efcb499" providerId="ADAL" clId="{E2BA5EC4-DED4-4F95-801F-24B84C78A218}" dt="2023-09-19T16:49:48.607" v="5538" actId="478"/>
          <ac:spMkLst>
            <pc:docMk/>
            <pc:sldMk cId="2330065862" sldId="282"/>
            <ac:spMk id="6" creationId="{275784F6-99CF-574A-BA1C-FC9C84B10C4B}"/>
          </ac:spMkLst>
        </pc:spChg>
        <pc:spChg chg="mod">
          <ac:chgData name="Eglė Stonkutė" userId="c18433c2-26a8-4c1f-9626-c4e75efcb499" providerId="ADAL" clId="{E2BA5EC4-DED4-4F95-801F-24B84C78A218}" dt="2023-09-19T16:46:06.860" v="5166" actId="20577"/>
          <ac:spMkLst>
            <pc:docMk/>
            <pc:sldMk cId="2330065862" sldId="282"/>
            <ac:spMk id="19" creationId="{16CF6E72-0C39-5E86-91E3-8589433D5116}"/>
          </ac:spMkLst>
        </pc:spChg>
        <pc:picChg chg="mod">
          <ac:chgData name="Eglė Stonkutė" userId="c18433c2-26a8-4c1f-9626-c4e75efcb499" providerId="ADAL" clId="{E2BA5EC4-DED4-4F95-801F-24B84C78A218}" dt="2023-09-19T16:46:13" v="5167" actId="1076"/>
          <ac:picMkLst>
            <pc:docMk/>
            <pc:sldMk cId="2330065862" sldId="282"/>
            <ac:picMk id="22" creationId="{588076FC-52A4-B71B-D7C2-CE5A8C538447}"/>
          </ac:picMkLst>
        </pc:picChg>
      </pc:sldChg>
      <pc:sldChg chg="addSp delSp modSp mod ord">
        <pc:chgData name="Eglė Stonkutė" userId="c18433c2-26a8-4c1f-9626-c4e75efcb499" providerId="ADAL" clId="{E2BA5EC4-DED4-4F95-801F-24B84C78A218}" dt="2023-09-19T16:52:12.031" v="5546" actId="1076"/>
        <pc:sldMkLst>
          <pc:docMk/>
          <pc:sldMk cId="1892134360" sldId="283"/>
        </pc:sldMkLst>
        <pc:spChg chg="del">
          <ac:chgData name="Eglė Stonkutė" userId="c18433c2-26a8-4c1f-9626-c4e75efcb499" providerId="ADAL" clId="{E2BA5EC4-DED4-4F95-801F-24B84C78A218}" dt="2023-09-19T14:34:55.945" v="2807" actId="478"/>
          <ac:spMkLst>
            <pc:docMk/>
            <pc:sldMk cId="1892134360" sldId="283"/>
            <ac:spMk id="2" creationId="{BB040F02-9CC0-664B-8A39-A712F30281AA}"/>
          </ac:spMkLst>
        </pc:spChg>
        <pc:spChg chg="mod">
          <ac:chgData name="Eglė Stonkutė" userId="c18433c2-26a8-4c1f-9626-c4e75efcb499" providerId="ADAL" clId="{E2BA5EC4-DED4-4F95-801F-24B84C78A218}" dt="2023-09-19T16:52:08.917" v="5545" actId="20577"/>
          <ac:spMkLst>
            <pc:docMk/>
            <pc:sldMk cId="1892134360" sldId="283"/>
            <ac:spMk id="19" creationId="{16CF6E72-0C39-5E86-91E3-8589433D5116}"/>
          </ac:spMkLst>
        </pc:spChg>
        <pc:picChg chg="add del mod ord">
          <ac:chgData name="Eglė Stonkutė" userId="c18433c2-26a8-4c1f-9626-c4e75efcb499" providerId="ADAL" clId="{E2BA5EC4-DED4-4F95-801F-24B84C78A218}" dt="2023-09-19T14:39:16.572" v="2809" actId="478"/>
          <ac:picMkLst>
            <pc:docMk/>
            <pc:sldMk cId="1892134360" sldId="283"/>
            <ac:picMk id="4" creationId="{D1DC94A8-0A05-62AC-1D8C-1D5297BD8C76}"/>
          </ac:picMkLst>
        </pc:picChg>
        <pc:picChg chg="add mod">
          <ac:chgData name="Eglė Stonkutė" userId="c18433c2-26a8-4c1f-9626-c4e75efcb499" providerId="ADAL" clId="{E2BA5EC4-DED4-4F95-801F-24B84C78A218}" dt="2023-09-19T14:39:33.330" v="2816" actId="1076"/>
          <ac:picMkLst>
            <pc:docMk/>
            <pc:sldMk cId="1892134360" sldId="283"/>
            <ac:picMk id="6" creationId="{8F291822-B21A-E9B6-F2B1-9BCF966DA21C}"/>
          </ac:picMkLst>
        </pc:picChg>
        <pc:picChg chg="del">
          <ac:chgData name="Eglė Stonkutė" userId="c18433c2-26a8-4c1f-9626-c4e75efcb499" providerId="ADAL" clId="{E2BA5EC4-DED4-4F95-801F-24B84C78A218}" dt="2023-09-19T14:32:01.171" v="2796" actId="478"/>
          <ac:picMkLst>
            <pc:docMk/>
            <pc:sldMk cId="1892134360" sldId="283"/>
            <ac:picMk id="12" creationId="{0FF9250D-B954-B245-93B4-AF4E6861DB28}"/>
          </ac:picMkLst>
        </pc:picChg>
        <pc:picChg chg="mod">
          <ac:chgData name="Eglė Stonkutė" userId="c18433c2-26a8-4c1f-9626-c4e75efcb499" providerId="ADAL" clId="{E2BA5EC4-DED4-4F95-801F-24B84C78A218}" dt="2023-09-19T16:52:12.031" v="5546" actId="1076"/>
          <ac:picMkLst>
            <pc:docMk/>
            <pc:sldMk cId="1892134360" sldId="283"/>
            <ac:picMk id="22" creationId="{588076FC-52A4-B71B-D7C2-CE5A8C538447}"/>
          </ac:picMkLst>
        </pc:picChg>
        <pc:picChg chg="del mod">
          <ac:chgData name="Eglė Stonkutė" userId="c18433c2-26a8-4c1f-9626-c4e75efcb499" providerId="ADAL" clId="{E2BA5EC4-DED4-4F95-801F-24B84C78A218}" dt="2023-09-19T14:34:54.131" v="2806" actId="478"/>
          <ac:picMkLst>
            <pc:docMk/>
            <pc:sldMk cId="1892134360" sldId="283"/>
            <ac:picMk id="23" creationId="{156E9226-A81D-7A4F-2222-06DB1429DD4C}"/>
          </ac:picMkLst>
        </pc:picChg>
      </pc:sldChg>
      <pc:sldChg chg="addSp delSp modSp mod ord">
        <pc:chgData name="Eglė Stonkutė" userId="c18433c2-26a8-4c1f-9626-c4e75efcb499" providerId="ADAL" clId="{E2BA5EC4-DED4-4F95-801F-24B84C78A218}" dt="2023-09-19T15:10:30.169" v="3164"/>
        <pc:sldMkLst>
          <pc:docMk/>
          <pc:sldMk cId="1094366509" sldId="284"/>
        </pc:sldMkLst>
        <pc:spChg chg="del">
          <ac:chgData name="Eglė Stonkutė" userId="c18433c2-26a8-4c1f-9626-c4e75efcb499" providerId="ADAL" clId="{E2BA5EC4-DED4-4F95-801F-24B84C78A218}" dt="2023-09-19T14:54:12.549" v="2819" actId="478"/>
          <ac:spMkLst>
            <pc:docMk/>
            <pc:sldMk cId="1094366509" sldId="284"/>
            <ac:spMk id="10" creationId="{508A7B20-3425-614D-8ED4-2528377BB607}"/>
          </ac:spMkLst>
        </pc:spChg>
        <pc:spChg chg="mod">
          <ac:chgData name="Eglė Stonkutė" userId="c18433c2-26a8-4c1f-9626-c4e75efcb499" providerId="ADAL" clId="{E2BA5EC4-DED4-4F95-801F-24B84C78A218}" dt="2023-09-14T10:35:21.159" v="586" actId="20577"/>
          <ac:spMkLst>
            <pc:docMk/>
            <pc:sldMk cId="1094366509" sldId="284"/>
            <ac:spMk id="19" creationId="{16CF6E72-0C39-5E86-91E3-8589433D5116}"/>
          </ac:spMkLst>
        </pc:spChg>
        <pc:picChg chg="add mod">
          <ac:chgData name="Eglė Stonkutė" userId="c18433c2-26a8-4c1f-9626-c4e75efcb499" providerId="ADAL" clId="{E2BA5EC4-DED4-4F95-801F-24B84C78A218}" dt="2023-09-19T14:54:27.877" v="2823" actId="14100"/>
          <ac:picMkLst>
            <pc:docMk/>
            <pc:sldMk cId="1094366509" sldId="284"/>
            <ac:picMk id="3" creationId="{8D03DEA0-2860-6750-E304-8F352D93B4A2}"/>
          </ac:picMkLst>
        </pc:picChg>
        <pc:picChg chg="del">
          <ac:chgData name="Eglė Stonkutė" userId="c18433c2-26a8-4c1f-9626-c4e75efcb499" providerId="ADAL" clId="{E2BA5EC4-DED4-4F95-801F-24B84C78A218}" dt="2023-09-19T14:42:27.339" v="2817" actId="478"/>
          <ac:picMkLst>
            <pc:docMk/>
            <pc:sldMk cId="1094366509" sldId="284"/>
            <ac:picMk id="9" creationId="{7DA35837-F328-9D40-B72D-1B5A41E50CF7}"/>
          </ac:picMkLst>
        </pc:picChg>
        <pc:picChg chg="del">
          <ac:chgData name="Eglė Stonkutė" userId="c18433c2-26a8-4c1f-9626-c4e75efcb499" providerId="ADAL" clId="{E2BA5EC4-DED4-4F95-801F-24B84C78A218}" dt="2023-09-19T14:54:08.039" v="2818" actId="478"/>
          <ac:picMkLst>
            <pc:docMk/>
            <pc:sldMk cId="1094366509" sldId="284"/>
            <ac:picMk id="11" creationId="{72FB4583-22EB-EB48-9266-3877D0653B6B}"/>
          </ac:picMkLst>
        </pc:picChg>
      </pc:sldChg>
      <pc:sldChg chg="addSp delSp modSp mod ord modClrScheme chgLayout modNotesTx">
        <pc:chgData name="Eglė Stonkutė" userId="c18433c2-26a8-4c1f-9626-c4e75efcb499" providerId="ADAL" clId="{E2BA5EC4-DED4-4F95-801F-24B84C78A218}" dt="2023-09-19T17:35:13.539" v="8158" actId="207"/>
        <pc:sldMkLst>
          <pc:docMk/>
          <pc:sldMk cId="1185279723" sldId="285"/>
        </pc:sldMkLst>
        <pc:spChg chg="add mod ord">
          <ac:chgData name="Eglė Stonkutė" userId="c18433c2-26a8-4c1f-9626-c4e75efcb499" providerId="ADAL" clId="{E2BA5EC4-DED4-4F95-801F-24B84C78A218}" dt="2023-09-19T15:12:58.953" v="3361" actId="700"/>
          <ac:spMkLst>
            <pc:docMk/>
            <pc:sldMk cId="1185279723" sldId="285"/>
            <ac:spMk id="2" creationId="{7E7F7B74-E424-626E-B40D-61024920C889}"/>
          </ac:spMkLst>
        </pc:spChg>
        <pc:spChg chg="del">
          <ac:chgData name="Eglė Stonkutė" userId="c18433c2-26a8-4c1f-9626-c4e75efcb499" providerId="ADAL" clId="{E2BA5EC4-DED4-4F95-801F-24B84C78A218}" dt="2023-09-14T10:32:21.788" v="566" actId="478"/>
          <ac:spMkLst>
            <pc:docMk/>
            <pc:sldMk cId="1185279723" sldId="285"/>
            <ac:spMk id="2" creationId="{D3852709-D83F-C543-B042-D0AB18161128}"/>
          </ac:spMkLst>
        </pc:spChg>
        <pc:spChg chg="add mod">
          <ac:chgData name="Eglė Stonkutė" userId="c18433c2-26a8-4c1f-9626-c4e75efcb499" providerId="ADAL" clId="{E2BA5EC4-DED4-4F95-801F-24B84C78A218}" dt="2023-09-19T17:35:13.539" v="8158" actId="207"/>
          <ac:spMkLst>
            <pc:docMk/>
            <pc:sldMk cId="1185279723" sldId="285"/>
            <ac:spMk id="3" creationId="{0F6CD723-EE5A-0343-6810-BE3B7EAFF84C}"/>
          </ac:spMkLst>
        </pc:spChg>
        <pc:spChg chg="del">
          <ac:chgData name="Eglė Stonkutė" userId="c18433c2-26a8-4c1f-9626-c4e75efcb499" providerId="ADAL" clId="{E2BA5EC4-DED4-4F95-801F-24B84C78A218}" dt="2023-09-14T10:32:23.497" v="567" actId="478"/>
          <ac:spMkLst>
            <pc:docMk/>
            <pc:sldMk cId="1185279723" sldId="285"/>
            <ac:spMk id="13" creationId="{B00D747A-6406-1E42-B6DD-F8494BC86BA5}"/>
          </ac:spMkLst>
        </pc:spChg>
        <pc:spChg chg="del">
          <ac:chgData name="Eglė Stonkutė" userId="c18433c2-26a8-4c1f-9626-c4e75efcb499" providerId="ADAL" clId="{E2BA5EC4-DED4-4F95-801F-24B84C78A218}" dt="2023-09-14T10:32:25.287" v="568" actId="478"/>
          <ac:spMkLst>
            <pc:docMk/>
            <pc:sldMk cId="1185279723" sldId="285"/>
            <ac:spMk id="14" creationId="{5A8F021C-CA69-7E40-B849-C76744EC2047}"/>
          </ac:spMkLst>
        </pc:spChg>
        <pc:spChg chg="mod ord">
          <ac:chgData name="Eglė Stonkutė" userId="c18433c2-26a8-4c1f-9626-c4e75efcb499" providerId="ADAL" clId="{E2BA5EC4-DED4-4F95-801F-24B84C78A218}" dt="2023-09-19T17:34:53.046" v="8156" actId="20577"/>
          <ac:spMkLst>
            <pc:docMk/>
            <pc:sldMk cId="1185279723" sldId="285"/>
            <ac:spMk id="19" creationId="{16CF6E72-0C39-5E86-91E3-8589433D5116}"/>
          </ac:spMkLst>
        </pc:spChg>
        <pc:picChg chg="del">
          <ac:chgData name="Eglė Stonkutė" userId="c18433c2-26a8-4c1f-9626-c4e75efcb499" providerId="ADAL" clId="{E2BA5EC4-DED4-4F95-801F-24B84C78A218}" dt="2023-09-14T10:32:19.632" v="565" actId="478"/>
          <ac:picMkLst>
            <pc:docMk/>
            <pc:sldMk cId="1185279723" sldId="285"/>
            <ac:picMk id="12" creationId="{80BFC642-9EC0-0C49-97B6-C1F2442DB9D9}"/>
          </ac:picMkLst>
        </pc:picChg>
        <pc:picChg chg="mod">
          <ac:chgData name="Eglė Stonkutė" userId="c18433c2-26a8-4c1f-9626-c4e75efcb499" providerId="ADAL" clId="{E2BA5EC4-DED4-4F95-801F-24B84C78A218}" dt="2023-09-19T16:59:18.170" v="6107" actId="1076"/>
          <ac:picMkLst>
            <pc:docMk/>
            <pc:sldMk cId="1185279723" sldId="285"/>
            <ac:picMk id="22" creationId="{588076FC-52A4-B71B-D7C2-CE5A8C538447}"/>
          </ac:picMkLst>
        </pc:picChg>
      </pc:sldChg>
      <pc:sldChg chg="addSp delSp modSp mod">
        <pc:chgData name="Eglė Stonkutė" userId="c18433c2-26a8-4c1f-9626-c4e75efcb499" providerId="ADAL" clId="{E2BA5EC4-DED4-4F95-801F-24B84C78A218}" dt="2023-09-19T17:12:35.116" v="6991" actId="20577"/>
        <pc:sldMkLst>
          <pc:docMk/>
          <pc:sldMk cId="2495468832" sldId="286"/>
        </pc:sldMkLst>
        <pc:spChg chg="mod">
          <ac:chgData name="Eglė Stonkutė" userId="c18433c2-26a8-4c1f-9626-c4e75efcb499" providerId="ADAL" clId="{E2BA5EC4-DED4-4F95-801F-24B84C78A218}" dt="2023-09-19T17:02:17.300" v="6374" actId="20577"/>
          <ac:spMkLst>
            <pc:docMk/>
            <pc:sldMk cId="2495468832" sldId="286"/>
            <ac:spMk id="2" creationId="{36005D6D-8EF2-24B6-EC08-6CB64FC56326}"/>
          </ac:spMkLst>
        </pc:spChg>
        <pc:spChg chg="add mod">
          <ac:chgData name="Eglė Stonkutė" userId="c18433c2-26a8-4c1f-9626-c4e75efcb499" providerId="ADAL" clId="{E2BA5EC4-DED4-4F95-801F-24B84C78A218}" dt="2023-09-19T17:07:02.772" v="6659" actId="20577"/>
          <ac:spMkLst>
            <pc:docMk/>
            <pc:sldMk cId="2495468832" sldId="286"/>
            <ac:spMk id="4" creationId="{9C6E1E48-3A3A-7869-3EB9-5B9D035D68EE}"/>
          </ac:spMkLst>
        </pc:spChg>
        <pc:spChg chg="mod">
          <ac:chgData name="Eglė Stonkutė" userId="c18433c2-26a8-4c1f-9626-c4e75efcb499" providerId="ADAL" clId="{E2BA5EC4-DED4-4F95-801F-24B84C78A218}" dt="2023-09-19T17:06:30.066" v="6634" actId="20577"/>
          <ac:spMkLst>
            <pc:docMk/>
            <pc:sldMk cId="2495468832" sldId="286"/>
            <ac:spMk id="5" creationId="{ABFB26C3-2FFA-4606-689C-8C74ACFA78D2}"/>
          </ac:spMkLst>
        </pc:spChg>
        <pc:spChg chg="mod">
          <ac:chgData name="Eglė Stonkutė" userId="c18433c2-26a8-4c1f-9626-c4e75efcb499" providerId="ADAL" clId="{E2BA5EC4-DED4-4F95-801F-24B84C78A218}" dt="2023-09-19T17:04:11.484" v="6530" actId="20577"/>
          <ac:spMkLst>
            <pc:docMk/>
            <pc:sldMk cId="2495468832" sldId="286"/>
            <ac:spMk id="6" creationId="{12BE6660-92F6-6E74-3F62-B2654B29EC6E}"/>
          </ac:spMkLst>
        </pc:spChg>
        <pc:spChg chg="mod">
          <ac:chgData name="Eglė Stonkutė" userId="c18433c2-26a8-4c1f-9626-c4e75efcb499" providerId="ADAL" clId="{E2BA5EC4-DED4-4F95-801F-24B84C78A218}" dt="2023-09-19T17:08:34.079" v="6883" actId="1076"/>
          <ac:spMkLst>
            <pc:docMk/>
            <pc:sldMk cId="2495468832" sldId="286"/>
            <ac:spMk id="7" creationId="{FCE18CB2-1057-71B7-F6B5-4B45A9958738}"/>
          </ac:spMkLst>
        </pc:spChg>
        <pc:spChg chg="mod">
          <ac:chgData name="Eglė Stonkutė" userId="c18433c2-26a8-4c1f-9626-c4e75efcb499" providerId="ADAL" clId="{E2BA5EC4-DED4-4F95-801F-24B84C78A218}" dt="2023-09-19T17:12:35.116" v="6991" actId="20577"/>
          <ac:spMkLst>
            <pc:docMk/>
            <pc:sldMk cId="2495468832" sldId="286"/>
            <ac:spMk id="9" creationId="{E0241623-ED9C-E7F4-9DAC-2AA6D102232E}"/>
          </ac:spMkLst>
        </pc:spChg>
        <pc:spChg chg="mod">
          <ac:chgData name="Eglė Stonkutė" userId="c18433c2-26a8-4c1f-9626-c4e75efcb499" providerId="ADAL" clId="{E2BA5EC4-DED4-4F95-801F-24B84C78A218}" dt="2023-09-19T17:08:41.313" v="6923" actId="20577"/>
          <ac:spMkLst>
            <pc:docMk/>
            <pc:sldMk cId="2495468832" sldId="286"/>
            <ac:spMk id="10" creationId="{A3F537D4-CE26-6D41-A23F-AABF6730E813}"/>
          </ac:spMkLst>
        </pc:spChg>
        <pc:spChg chg="mod">
          <ac:chgData name="Eglė Stonkutė" userId="c18433c2-26a8-4c1f-9626-c4e75efcb499" providerId="ADAL" clId="{E2BA5EC4-DED4-4F95-801F-24B84C78A218}" dt="2023-09-19T17:10:28.563" v="6989" actId="20577"/>
          <ac:spMkLst>
            <pc:docMk/>
            <pc:sldMk cId="2495468832" sldId="286"/>
            <ac:spMk id="14" creationId="{5914FACA-0F0B-9105-ECCA-3A3FAD106020}"/>
          </ac:spMkLst>
        </pc:spChg>
        <pc:spChg chg="mod">
          <ac:chgData name="Eglė Stonkutė" userId="c18433c2-26a8-4c1f-9626-c4e75efcb499" providerId="ADAL" clId="{E2BA5EC4-DED4-4F95-801F-24B84C78A218}" dt="2023-09-19T17:02:03.411" v="6339" actId="255"/>
          <ac:spMkLst>
            <pc:docMk/>
            <pc:sldMk cId="2495468832" sldId="286"/>
            <ac:spMk id="19" creationId="{16CF6E72-0C39-5E86-91E3-8589433D5116}"/>
          </ac:spMkLst>
        </pc:spChg>
        <pc:picChg chg="del">
          <ac:chgData name="Eglė Stonkutė" userId="c18433c2-26a8-4c1f-9626-c4e75efcb499" providerId="ADAL" clId="{E2BA5EC4-DED4-4F95-801F-24B84C78A218}" dt="2023-09-19T17:04:25.563" v="6531" actId="478"/>
          <ac:picMkLst>
            <pc:docMk/>
            <pc:sldMk cId="2495468832" sldId="286"/>
            <ac:picMk id="3" creationId="{9158D654-743D-C84B-6DB0-B7CAEE2FBDD7}"/>
          </ac:picMkLst>
        </pc:picChg>
      </pc:sldChg>
      <pc:sldChg chg="modSp mod ord">
        <pc:chgData name="Eglė Stonkutė" userId="c18433c2-26a8-4c1f-9626-c4e75efcb499" providerId="ADAL" clId="{E2BA5EC4-DED4-4F95-801F-24B84C78A218}" dt="2023-09-19T17:40:15.884" v="8657" actId="20577"/>
        <pc:sldMkLst>
          <pc:docMk/>
          <pc:sldMk cId="2546760927" sldId="287"/>
        </pc:sldMkLst>
        <pc:spChg chg="mod">
          <ac:chgData name="Eglė Stonkutė" userId="c18433c2-26a8-4c1f-9626-c4e75efcb499" providerId="ADAL" clId="{E2BA5EC4-DED4-4F95-801F-24B84C78A218}" dt="2023-09-19T17:40:15.884" v="8657" actId="20577"/>
          <ac:spMkLst>
            <pc:docMk/>
            <pc:sldMk cId="2546760927" sldId="287"/>
            <ac:spMk id="2" creationId="{3A13079D-4284-FCCB-CAF4-D1627D7901D7}"/>
          </ac:spMkLst>
        </pc:spChg>
        <pc:spChg chg="mod">
          <ac:chgData name="Eglė Stonkutė" userId="c18433c2-26a8-4c1f-9626-c4e75efcb499" providerId="ADAL" clId="{E2BA5EC4-DED4-4F95-801F-24B84C78A218}" dt="2023-09-19T17:35:50.942" v="8209" actId="20577"/>
          <ac:spMkLst>
            <pc:docMk/>
            <pc:sldMk cId="2546760927" sldId="287"/>
            <ac:spMk id="19" creationId="{16CF6E72-0C39-5E86-91E3-8589433D5116}"/>
          </ac:spMkLst>
        </pc:spChg>
      </pc:sldChg>
      <pc:sldChg chg="addSp delSp modSp add mod ord">
        <pc:chgData name="Eglė Stonkutė" userId="c18433c2-26a8-4c1f-9626-c4e75efcb499" providerId="ADAL" clId="{E2BA5EC4-DED4-4F95-801F-24B84C78A218}" dt="2023-09-19T16:11:47.213" v="3646" actId="1076"/>
        <pc:sldMkLst>
          <pc:docMk/>
          <pc:sldMk cId="1917830314" sldId="288"/>
        </pc:sldMkLst>
        <pc:spChg chg="add mod">
          <ac:chgData name="Eglė Stonkutė" userId="c18433c2-26a8-4c1f-9626-c4e75efcb499" providerId="ADAL" clId="{E2BA5EC4-DED4-4F95-801F-24B84C78A218}" dt="2023-09-19T16:09:04.577" v="3638" actId="20577"/>
          <ac:spMkLst>
            <pc:docMk/>
            <pc:sldMk cId="1917830314" sldId="288"/>
            <ac:spMk id="2" creationId="{908115EC-5B2E-BDC9-7C26-8019C58F476C}"/>
          </ac:spMkLst>
        </pc:spChg>
        <pc:spChg chg="del mod">
          <ac:chgData name="Eglė Stonkutė" userId="c18433c2-26a8-4c1f-9626-c4e75efcb499" providerId="ADAL" clId="{E2BA5EC4-DED4-4F95-801F-24B84C78A218}" dt="2023-09-14T11:54:06.681" v="591" actId="478"/>
          <ac:spMkLst>
            <pc:docMk/>
            <pc:sldMk cId="1917830314" sldId="288"/>
            <ac:spMk id="2" creationId="{D98D02C3-8A0A-97D5-56E7-BF065786CA92}"/>
          </ac:spMkLst>
        </pc:spChg>
        <pc:spChg chg="del mod">
          <ac:chgData name="Eglė Stonkutė" userId="c18433c2-26a8-4c1f-9626-c4e75efcb499" providerId="ADAL" clId="{E2BA5EC4-DED4-4F95-801F-24B84C78A218}" dt="2023-09-15T10:21:45.461" v="940"/>
          <ac:spMkLst>
            <pc:docMk/>
            <pc:sldMk cId="1917830314" sldId="288"/>
            <ac:spMk id="3" creationId="{B62F4BD0-CF18-1947-9460-D356D78ADC61}"/>
          </ac:spMkLst>
        </pc:spChg>
        <pc:spChg chg="del mod">
          <ac:chgData name="Eglė Stonkutė" userId="c18433c2-26a8-4c1f-9626-c4e75efcb499" providerId="ADAL" clId="{E2BA5EC4-DED4-4F95-801F-24B84C78A218}" dt="2023-09-15T10:21:45.461" v="938"/>
          <ac:spMkLst>
            <pc:docMk/>
            <pc:sldMk cId="1917830314" sldId="288"/>
            <ac:spMk id="4" creationId="{1012C9AF-A835-6144-B1C5-DD7FA7D11AAA}"/>
          </ac:spMkLst>
        </pc:spChg>
        <pc:picChg chg="add del mod">
          <ac:chgData name="Eglė Stonkutė" userId="c18433c2-26a8-4c1f-9626-c4e75efcb499" providerId="ADAL" clId="{E2BA5EC4-DED4-4F95-801F-24B84C78A218}" dt="2023-09-15T10:23:39.391" v="946" actId="478"/>
          <ac:picMkLst>
            <pc:docMk/>
            <pc:sldMk cId="1917830314" sldId="288"/>
            <ac:picMk id="2" creationId="{B42765E0-10B4-5DE5-B590-D15A251828BC}"/>
          </ac:picMkLst>
        </pc:picChg>
        <pc:picChg chg="add mod">
          <ac:chgData name="Eglė Stonkutė" userId="c18433c2-26a8-4c1f-9626-c4e75efcb499" providerId="ADAL" clId="{E2BA5EC4-DED4-4F95-801F-24B84C78A218}" dt="2023-09-19T16:09:17.221" v="3640" actId="1076"/>
          <ac:picMkLst>
            <pc:docMk/>
            <pc:sldMk cId="1917830314" sldId="288"/>
            <ac:picMk id="3" creationId="{CF2F723B-1098-509B-1EF1-038BF9934969}"/>
          </ac:picMkLst>
        </pc:picChg>
        <pc:picChg chg="add mod">
          <ac:chgData name="Eglė Stonkutė" userId="c18433c2-26a8-4c1f-9626-c4e75efcb499" providerId="ADAL" clId="{E2BA5EC4-DED4-4F95-801F-24B84C78A218}" dt="2023-09-19T16:11:47.213" v="3646" actId="1076"/>
          <ac:picMkLst>
            <pc:docMk/>
            <pc:sldMk cId="1917830314" sldId="288"/>
            <ac:picMk id="4" creationId="{A0CCDE3D-CC5E-29FF-1D44-E18A45BD66B5}"/>
          </ac:picMkLst>
        </pc:picChg>
        <pc:picChg chg="add mod">
          <ac:chgData name="Eglė Stonkutė" userId="c18433c2-26a8-4c1f-9626-c4e75efcb499" providerId="ADAL" clId="{E2BA5EC4-DED4-4F95-801F-24B84C78A218}" dt="2023-09-19T16:08:15.114" v="3616"/>
          <ac:picMkLst>
            <pc:docMk/>
            <pc:sldMk cId="1917830314" sldId="288"/>
            <ac:picMk id="5" creationId="{1865285C-19DC-C82B-6FB6-FCF61E5E976F}"/>
          </ac:picMkLst>
        </pc:picChg>
        <pc:picChg chg="add del mod">
          <ac:chgData name="Eglė Stonkutė" userId="c18433c2-26a8-4c1f-9626-c4e75efcb499" providerId="ADAL" clId="{E2BA5EC4-DED4-4F95-801F-24B84C78A218}" dt="2023-09-15T10:25:19.352" v="952" actId="478"/>
          <ac:picMkLst>
            <pc:docMk/>
            <pc:sldMk cId="1917830314" sldId="288"/>
            <ac:picMk id="6" creationId="{EED16D08-C8BC-A843-3840-4BCC8BB2BADD}"/>
          </ac:picMkLst>
        </pc:picChg>
        <pc:picChg chg="add del mod">
          <ac:chgData name="Eglė Stonkutė" userId="c18433c2-26a8-4c1f-9626-c4e75efcb499" providerId="ADAL" clId="{E2BA5EC4-DED4-4F95-801F-24B84C78A218}" dt="2023-09-15T10:26:29.738" v="956" actId="478"/>
          <ac:picMkLst>
            <pc:docMk/>
            <pc:sldMk cId="1917830314" sldId="288"/>
            <ac:picMk id="8" creationId="{D32E2EEF-22F5-3ED4-A510-FCA97E965E99}"/>
          </ac:picMkLst>
        </pc:picChg>
        <pc:picChg chg="add del mod">
          <ac:chgData name="Eglė Stonkutė" userId="c18433c2-26a8-4c1f-9626-c4e75efcb499" providerId="ADAL" clId="{E2BA5EC4-DED4-4F95-801F-24B84C78A218}" dt="2023-09-17T11:08:08.951" v="2117" actId="478"/>
          <ac:picMkLst>
            <pc:docMk/>
            <pc:sldMk cId="1917830314" sldId="288"/>
            <ac:picMk id="10" creationId="{D9463D17-FA05-2601-43A4-DB0DFE6E4AEB}"/>
          </ac:picMkLst>
        </pc:picChg>
      </pc:sldChg>
      <pc:sldChg chg="addSp delSp modSp add mod">
        <pc:chgData name="Eglė Stonkutė" userId="c18433c2-26a8-4c1f-9626-c4e75efcb499" providerId="ADAL" clId="{E2BA5EC4-DED4-4F95-801F-24B84C78A218}" dt="2023-09-19T16:25:31.071" v="4635" actId="1076"/>
        <pc:sldMkLst>
          <pc:docMk/>
          <pc:sldMk cId="4068529516" sldId="289"/>
        </pc:sldMkLst>
        <pc:spChg chg="del mod">
          <ac:chgData name="Eglė Stonkutė" userId="c18433c2-26a8-4c1f-9626-c4e75efcb499" providerId="ADAL" clId="{E2BA5EC4-DED4-4F95-801F-24B84C78A218}" dt="2023-09-14T11:54:28.881" v="594" actId="478"/>
          <ac:spMkLst>
            <pc:docMk/>
            <pc:sldMk cId="4068529516" sldId="289"/>
            <ac:spMk id="3" creationId="{980DC618-5C98-73A0-EAB9-B5EE757FB859}"/>
          </ac:spMkLst>
        </pc:spChg>
        <pc:spChg chg="mod">
          <ac:chgData name="Eglė Stonkutė" userId="c18433c2-26a8-4c1f-9626-c4e75efcb499" providerId="ADAL" clId="{E2BA5EC4-DED4-4F95-801F-24B84C78A218}" dt="2023-09-19T16:25:26.977" v="4634" actId="20577"/>
          <ac:spMkLst>
            <pc:docMk/>
            <pc:sldMk cId="4068529516" sldId="289"/>
            <ac:spMk id="7" creationId="{7B67C0B0-06C2-DAC5-D091-6E5C5733B73A}"/>
          </ac:spMkLst>
        </pc:spChg>
        <pc:picChg chg="add mod">
          <ac:chgData name="Eglė Stonkutė" userId="c18433c2-26a8-4c1f-9626-c4e75efcb499" providerId="ADAL" clId="{E2BA5EC4-DED4-4F95-801F-24B84C78A218}" dt="2023-09-14T11:54:53.878" v="598" actId="14100"/>
          <ac:picMkLst>
            <pc:docMk/>
            <pc:sldMk cId="4068529516" sldId="289"/>
            <ac:picMk id="4" creationId="{ED287F82-8E16-3FEF-B842-12F0891D0E0E}"/>
          </ac:picMkLst>
        </pc:picChg>
        <pc:picChg chg="mod">
          <ac:chgData name="Eglė Stonkutė" userId="c18433c2-26a8-4c1f-9626-c4e75efcb499" providerId="ADAL" clId="{E2BA5EC4-DED4-4F95-801F-24B84C78A218}" dt="2023-09-19T16:25:31.071" v="4635" actId="1076"/>
          <ac:picMkLst>
            <pc:docMk/>
            <pc:sldMk cId="4068529516" sldId="289"/>
            <ac:picMk id="6" creationId="{9BC2BEAC-18C9-5B4E-06AC-9EAF965EB87D}"/>
          </ac:picMkLst>
        </pc:picChg>
      </pc:sldChg>
      <pc:sldChg chg="addSp delSp modSp add mod">
        <pc:chgData name="Eglė Stonkutė" userId="c18433c2-26a8-4c1f-9626-c4e75efcb499" providerId="ADAL" clId="{E2BA5EC4-DED4-4F95-801F-24B84C78A218}" dt="2023-09-19T16:28:02.271" v="4867" actId="1076"/>
        <pc:sldMkLst>
          <pc:docMk/>
          <pc:sldMk cId="1838080073" sldId="290"/>
        </pc:sldMkLst>
        <pc:spChg chg="del">
          <ac:chgData name="Eglė Stonkutė" userId="c18433c2-26a8-4c1f-9626-c4e75efcb499" providerId="ADAL" clId="{E2BA5EC4-DED4-4F95-801F-24B84C78A218}" dt="2023-09-14T11:55:43.560" v="600" actId="478"/>
          <ac:spMkLst>
            <pc:docMk/>
            <pc:sldMk cId="1838080073" sldId="290"/>
            <ac:spMk id="3" creationId="{980DC618-5C98-73A0-EAB9-B5EE757FB859}"/>
          </ac:spMkLst>
        </pc:spChg>
        <pc:spChg chg="add mod">
          <ac:chgData name="Eglė Stonkutė" userId="c18433c2-26a8-4c1f-9626-c4e75efcb499" providerId="ADAL" clId="{E2BA5EC4-DED4-4F95-801F-24B84C78A218}" dt="2023-09-19T08:12:55.728" v="2164" actId="207"/>
          <ac:spMkLst>
            <pc:docMk/>
            <pc:sldMk cId="1838080073" sldId="290"/>
            <ac:spMk id="5" creationId="{ED45C059-1001-C65E-4E67-B5B6E66421D7}"/>
          </ac:spMkLst>
        </pc:spChg>
        <pc:spChg chg="mod">
          <ac:chgData name="Eglė Stonkutė" userId="c18433c2-26a8-4c1f-9626-c4e75efcb499" providerId="ADAL" clId="{E2BA5EC4-DED4-4F95-801F-24B84C78A218}" dt="2023-09-19T16:27:58.042" v="4866" actId="20577"/>
          <ac:spMkLst>
            <pc:docMk/>
            <pc:sldMk cId="1838080073" sldId="290"/>
            <ac:spMk id="7" creationId="{7B67C0B0-06C2-DAC5-D091-6E5C5733B73A}"/>
          </ac:spMkLst>
        </pc:spChg>
        <pc:picChg chg="add mod">
          <ac:chgData name="Eglė Stonkutė" userId="c18433c2-26a8-4c1f-9626-c4e75efcb499" providerId="ADAL" clId="{E2BA5EC4-DED4-4F95-801F-24B84C78A218}" dt="2023-09-19T08:01:47.305" v="2152" actId="1076"/>
          <ac:picMkLst>
            <pc:docMk/>
            <pc:sldMk cId="1838080073" sldId="290"/>
            <ac:picMk id="3" creationId="{40E7D353-B80C-72B4-C0D5-E7F2A62D848B}"/>
          </ac:picMkLst>
        </pc:picChg>
        <pc:picChg chg="add del mod">
          <ac:chgData name="Eglė Stonkutė" userId="c18433c2-26a8-4c1f-9626-c4e75efcb499" providerId="ADAL" clId="{E2BA5EC4-DED4-4F95-801F-24B84C78A218}" dt="2023-09-19T08:01:16.255" v="2149" actId="478"/>
          <ac:picMkLst>
            <pc:docMk/>
            <pc:sldMk cId="1838080073" sldId="290"/>
            <ac:picMk id="4" creationId="{04CA1A51-B2B8-58D4-8219-888330EC9DDD}"/>
          </ac:picMkLst>
        </pc:picChg>
        <pc:picChg chg="mod">
          <ac:chgData name="Eglė Stonkutė" userId="c18433c2-26a8-4c1f-9626-c4e75efcb499" providerId="ADAL" clId="{E2BA5EC4-DED4-4F95-801F-24B84C78A218}" dt="2023-09-19T16:28:02.271" v="4867" actId="1076"/>
          <ac:picMkLst>
            <pc:docMk/>
            <pc:sldMk cId="1838080073" sldId="290"/>
            <ac:picMk id="6" creationId="{9BC2BEAC-18C9-5B4E-06AC-9EAF965EB87D}"/>
          </ac:picMkLst>
        </pc:picChg>
      </pc:sldChg>
      <pc:sldChg chg="addSp delSp modSp add mod ord">
        <pc:chgData name="Eglė Stonkutė" userId="c18433c2-26a8-4c1f-9626-c4e75efcb499" providerId="ADAL" clId="{E2BA5EC4-DED4-4F95-801F-24B84C78A218}" dt="2023-09-19T16:26:27.321" v="4773" actId="1076"/>
        <pc:sldMkLst>
          <pc:docMk/>
          <pc:sldMk cId="1570472172" sldId="291"/>
        </pc:sldMkLst>
        <pc:spChg chg="mod">
          <ac:chgData name="Eglė Stonkutė" userId="c18433c2-26a8-4c1f-9626-c4e75efcb499" providerId="ADAL" clId="{E2BA5EC4-DED4-4F95-801F-24B84C78A218}" dt="2023-09-19T16:26:15.046" v="4769" actId="20577"/>
          <ac:spMkLst>
            <pc:docMk/>
            <pc:sldMk cId="1570472172" sldId="291"/>
            <ac:spMk id="7" creationId="{7B67C0B0-06C2-DAC5-D091-6E5C5733B73A}"/>
          </ac:spMkLst>
        </pc:spChg>
        <pc:picChg chg="add mod">
          <ac:chgData name="Eglė Stonkutė" userId="c18433c2-26a8-4c1f-9626-c4e75efcb499" providerId="ADAL" clId="{E2BA5EC4-DED4-4F95-801F-24B84C78A218}" dt="2023-09-17T11:33:42.052" v="2135" actId="1076"/>
          <ac:picMkLst>
            <pc:docMk/>
            <pc:sldMk cId="1570472172" sldId="291"/>
            <ac:picMk id="3" creationId="{9A17BB19-F920-7478-5C04-CA14BB605D8D}"/>
          </ac:picMkLst>
        </pc:picChg>
        <pc:picChg chg="del">
          <ac:chgData name="Eglė Stonkutė" userId="c18433c2-26a8-4c1f-9626-c4e75efcb499" providerId="ADAL" clId="{E2BA5EC4-DED4-4F95-801F-24B84C78A218}" dt="2023-09-17T11:33:22.735" v="2129" actId="478"/>
          <ac:picMkLst>
            <pc:docMk/>
            <pc:sldMk cId="1570472172" sldId="291"/>
            <ac:picMk id="4" creationId="{ED287F82-8E16-3FEF-B842-12F0891D0E0E}"/>
          </ac:picMkLst>
        </pc:picChg>
        <pc:picChg chg="mod">
          <ac:chgData name="Eglė Stonkutė" userId="c18433c2-26a8-4c1f-9626-c4e75efcb499" providerId="ADAL" clId="{E2BA5EC4-DED4-4F95-801F-24B84C78A218}" dt="2023-09-19T16:26:27.321" v="4773" actId="1076"/>
          <ac:picMkLst>
            <pc:docMk/>
            <pc:sldMk cId="1570472172" sldId="291"/>
            <ac:picMk id="6" creationId="{9BC2BEAC-18C9-5B4E-06AC-9EAF965EB87D}"/>
          </ac:picMkLst>
        </pc:picChg>
      </pc:sldChg>
      <pc:sldChg chg="addSp delSp modSp add del mod">
        <pc:chgData name="Eglė Stonkutė" userId="c18433c2-26a8-4c1f-9626-c4e75efcb499" providerId="ADAL" clId="{E2BA5EC4-DED4-4F95-801F-24B84C78A218}" dt="2023-09-15T10:22:40.741" v="944" actId="2696"/>
        <pc:sldMkLst>
          <pc:docMk/>
          <pc:sldMk cId="3405261825" sldId="291"/>
        </pc:sldMkLst>
        <pc:spChg chg="mod">
          <ac:chgData name="Eglė Stonkutė" userId="c18433c2-26a8-4c1f-9626-c4e75efcb499" providerId="ADAL" clId="{E2BA5EC4-DED4-4F95-801F-24B84C78A218}" dt="2023-09-15T10:17:21.860" v="926" actId="255"/>
          <ac:spMkLst>
            <pc:docMk/>
            <pc:sldMk cId="3405261825" sldId="291"/>
            <ac:spMk id="7" creationId="{7B67C0B0-06C2-DAC5-D091-6E5C5733B73A}"/>
          </ac:spMkLst>
        </pc:spChg>
        <pc:picChg chg="add del mod">
          <ac:chgData name="Eglė Stonkutė" userId="c18433c2-26a8-4c1f-9626-c4e75efcb499" providerId="ADAL" clId="{E2BA5EC4-DED4-4F95-801F-24B84C78A218}" dt="2023-09-15T10:12:26.095" v="613" actId="478"/>
          <ac:picMkLst>
            <pc:docMk/>
            <pc:sldMk cId="3405261825" sldId="291"/>
            <ac:picMk id="3" creationId="{82BE7131-E640-3358-20D4-ECB811D4ADA2}"/>
          </ac:picMkLst>
        </pc:picChg>
        <pc:picChg chg="del">
          <ac:chgData name="Eglė Stonkutė" userId="c18433c2-26a8-4c1f-9626-c4e75efcb499" providerId="ADAL" clId="{E2BA5EC4-DED4-4F95-801F-24B84C78A218}" dt="2023-09-15T10:10:01.305" v="607" actId="478"/>
          <ac:picMkLst>
            <pc:docMk/>
            <pc:sldMk cId="3405261825" sldId="291"/>
            <ac:picMk id="4" creationId="{04CA1A51-B2B8-58D4-8219-888330EC9DDD}"/>
          </ac:picMkLst>
        </pc:picChg>
        <pc:picChg chg="mod">
          <ac:chgData name="Eglė Stonkutė" userId="c18433c2-26a8-4c1f-9626-c4e75efcb499" providerId="ADAL" clId="{E2BA5EC4-DED4-4F95-801F-24B84C78A218}" dt="2023-09-15T10:17:27.513" v="927" actId="1076"/>
          <ac:picMkLst>
            <pc:docMk/>
            <pc:sldMk cId="3405261825" sldId="291"/>
            <ac:picMk id="6" creationId="{9BC2BEAC-18C9-5B4E-06AC-9EAF965EB87D}"/>
          </ac:picMkLst>
        </pc:picChg>
        <pc:picChg chg="add del mod">
          <ac:chgData name="Eglė Stonkutė" userId="c18433c2-26a8-4c1f-9626-c4e75efcb499" providerId="ADAL" clId="{E2BA5EC4-DED4-4F95-801F-24B84C78A218}" dt="2023-09-15T10:21:00.399" v="930" actId="478"/>
          <ac:picMkLst>
            <pc:docMk/>
            <pc:sldMk cId="3405261825" sldId="291"/>
            <ac:picMk id="9" creationId="{50B18318-D0D5-FE5E-740B-982E4E73B92C}"/>
          </ac:picMkLst>
        </pc:picChg>
        <pc:picChg chg="add mod">
          <ac:chgData name="Eglė Stonkutė" userId="c18433c2-26a8-4c1f-9626-c4e75efcb499" providerId="ADAL" clId="{E2BA5EC4-DED4-4F95-801F-24B84C78A218}" dt="2023-09-15T10:21:10.031" v="932" actId="14100"/>
          <ac:picMkLst>
            <pc:docMk/>
            <pc:sldMk cId="3405261825" sldId="291"/>
            <ac:picMk id="11" creationId="{74C6ABC2-09D5-0D4B-041F-FFB3C8427F31}"/>
          </ac:picMkLst>
        </pc:picChg>
      </pc:sldChg>
      <pc:sldChg chg="addSp delSp modSp add mod">
        <pc:chgData name="Eglė Stonkutė" userId="c18433c2-26a8-4c1f-9626-c4e75efcb499" providerId="ADAL" clId="{E2BA5EC4-DED4-4F95-801F-24B84C78A218}" dt="2023-09-19T16:29:24.788" v="4967" actId="1076"/>
        <pc:sldMkLst>
          <pc:docMk/>
          <pc:sldMk cId="1965792915" sldId="292"/>
        </pc:sldMkLst>
        <pc:spChg chg="add mod">
          <ac:chgData name="Eglė Stonkutė" userId="c18433c2-26a8-4c1f-9626-c4e75efcb499" providerId="ADAL" clId="{E2BA5EC4-DED4-4F95-801F-24B84C78A218}" dt="2023-09-19T08:13:15.573" v="2166" actId="1076"/>
          <ac:spMkLst>
            <pc:docMk/>
            <pc:sldMk cId="1965792915" sldId="292"/>
            <ac:spMk id="5" creationId="{0A1CEE78-41D9-F034-2042-1329F3F08350}"/>
          </ac:spMkLst>
        </pc:spChg>
        <pc:spChg chg="mod">
          <ac:chgData name="Eglė Stonkutė" userId="c18433c2-26a8-4c1f-9626-c4e75efcb499" providerId="ADAL" clId="{E2BA5EC4-DED4-4F95-801F-24B84C78A218}" dt="2023-09-19T16:29:21.830" v="4966" actId="20577"/>
          <ac:spMkLst>
            <pc:docMk/>
            <pc:sldMk cId="1965792915" sldId="292"/>
            <ac:spMk id="7" creationId="{7B67C0B0-06C2-DAC5-D091-6E5C5733B73A}"/>
          </ac:spMkLst>
        </pc:spChg>
        <pc:picChg chg="add del mod">
          <ac:chgData name="Eglė Stonkutė" userId="c18433c2-26a8-4c1f-9626-c4e75efcb499" providerId="ADAL" clId="{E2BA5EC4-DED4-4F95-801F-24B84C78A218}" dt="2023-09-19T08:01:54.385" v="2153" actId="478"/>
          <ac:picMkLst>
            <pc:docMk/>
            <pc:sldMk cId="1965792915" sldId="292"/>
            <ac:picMk id="3" creationId="{25606682-01E0-CC86-1FAA-4838AC367979}"/>
          </ac:picMkLst>
        </pc:picChg>
        <pc:picChg chg="add mod">
          <ac:chgData name="Eglė Stonkutė" userId="c18433c2-26a8-4c1f-9626-c4e75efcb499" providerId="ADAL" clId="{E2BA5EC4-DED4-4F95-801F-24B84C78A218}" dt="2023-09-19T08:02:09.075" v="2158" actId="1076"/>
          <ac:picMkLst>
            <pc:docMk/>
            <pc:sldMk cId="1965792915" sldId="292"/>
            <ac:picMk id="4" creationId="{52A9442C-9ECF-3474-4A7F-2CB93239CFB3}"/>
          </ac:picMkLst>
        </pc:picChg>
        <pc:picChg chg="del">
          <ac:chgData name="Eglė Stonkutė" userId="c18433c2-26a8-4c1f-9626-c4e75efcb499" providerId="ADAL" clId="{E2BA5EC4-DED4-4F95-801F-24B84C78A218}" dt="2023-09-17T11:33:51.484" v="2136" actId="478"/>
          <ac:picMkLst>
            <pc:docMk/>
            <pc:sldMk cId="1965792915" sldId="292"/>
            <ac:picMk id="4" creationId="{ED287F82-8E16-3FEF-B842-12F0891D0E0E}"/>
          </ac:picMkLst>
        </pc:picChg>
        <pc:picChg chg="mod">
          <ac:chgData name="Eglė Stonkutė" userId="c18433c2-26a8-4c1f-9626-c4e75efcb499" providerId="ADAL" clId="{E2BA5EC4-DED4-4F95-801F-24B84C78A218}" dt="2023-09-19T16:29:24.788" v="4967" actId="1076"/>
          <ac:picMkLst>
            <pc:docMk/>
            <pc:sldMk cId="1965792915" sldId="292"/>
            <ac:picMk id="6" creationId="{9BC2BEAC-18C9-5B4E-06AC-9EAF965EB87D}"/>
          </ac:picMkLst>
        </pc:picChg>
      </pc:sldChg>
      <pc:sldChg chg="addSp delSp modSp add mod">
        <pc:chgData name="Eglė Stonkutė" userId="c18433c2-26a8-4c1f-9626-c4e75efcb499" providerId="ADAL" clId="{E2BA5EC4-DED4-4F95-801F-24B84C78A218}" dt="2023-09-19T16:22:00.592" v="4440" actId="1076"/>
        <pc:sldMkLst>
          <pc:docMk/>
          <pc:sldMk cId="954356338" sldId="293"/>
        </pc:sldMkLst>
        <pc:spChg chg="mod">
          <ac:chgData name="Eglė Stonkutė" userId="c18433c2-26a8-4c1f-9626-c4e75efcb499" providerId="ADAL" clId="{E2BA5EC4-DED4-4F95-801F-24B84C78A218}" dt="2023-09-19T11:50:14.477" v="2268" actId="5793"/>
          <ac:spMkLst>
            <pc:docMk/>
            <pc:sldMk cId="954356338" sldId="293"/>
            <ac:spMk id="3" creationId="{980DC618-5C98-73A0-EAB9-B5EE757FB859}"/>
          </ac:spMkLst>
        </pc:spChg>
        <pc:spChg chg="mod">
          <ac:chgData name="Eglė Stonkutė" userId="c18433c2-26a8-4c1f-9626-c4e75efcb499" providerId="ADAL" clId="{E2BA5EC4-DED4-4F95-801F-24B84C78A218}" dt="2023-09-19T16:21:57.543" v="4439" actId="255"/>
          <ac:spMkLst>
            <pc:docMk/>
            <pc:sldMk cId="954356338" sldId="293"/>
            <ac:spMk id="7" creationId="{7B67C0B0-06C2-DAC5-D091-6E5C5733B73A}"/>
          </ac:spMkLst>
        </pc:spChg>
        <pc:picChg chg="add del mod">
          <ac:chgData name="Eglė Stonkutė" userId="c18433c2-26a8-4c1f-9626-c4e75efcb499" providerId="ADAL" clId="{E2BA5EC4-DED4-4F95-801F-24B84C78A218}" dt="2023-09-19T11:50:05.781" v="2266" actId="478"/>
          <ac:picMkLst>
            <pc:docMk/>
            <pc:sldMk cId="954356338" sldId="293"/>
            <ac:picMk id="4" creationId="{3D294208-CD81-6D08-1EF5-C7244FC4A260}"/>
          </ac:picMkLst>
        </pc:picChg>
        <pc:picChg chg="mod">
          <ac:chgData name="Eglė Stonkutė" userId="c18433c2-26a8-4c1f-9626-c4e75efcb499" providerId="ADAL" clId="{E2BA5EC4-DED4-4F95-801F-24B84C78A218}" dt="2023-09-19T16:22:00.592" v="4440" actId="1076"/>
          <ac:picMkLst>
            <pc:docMk/>
            <pc:sldMk cId="954356338" sldId="293"/>
            <ac:picMk id="6" creationId="{9BC2BEAC-18C9-5B4E-06AC-9EAF965EB87D}"/>
          </ac:picMkLst>
        </pc:picChg>
        <pc:picChg chg="add del mod">
          <ac:chgData name="Eglė Stonkutė" userId="c18433c2-26a8-4c1f-9626-c4e75efcb499" providerId="ADAL" clId="{E2BA5EC4-DED4-4F95-801F-24B84C78A218}" dt="2023-09-19T12:40:15.602" v="2272" actId="478"/>
          <ac:picMkLst>
            <pc:docMk/>
            <pc:sldMk cId="954356338" sldId="293"/>
            <ac:picMk id="9" creationId="{BE699BE4-B3CA-1667-C29F-CF93E8067D04}"/>
          </ac:picMkLst>
        </pc:picChg>
        <pc:picChg chg="add del mod">
          <ac:chgData name="Eglė Stonkutė" userId="c18433c2-26a8-4c1f-9626-c4e75efcb499" providerId="ADAL" clId="{E2BA5EC4-DED4-4F95-801F-24B84C78A218}" dt="2023-09-19T13:05:42.570" v="2488" actId="478"/>
          <ac:picMkLst>
            <pc:docMk/>
            <pc:sldMk cId="954356338" sldId="293"/>
            <ac:picMk id="11" creationId="{BB08C616-BAB3-5F79-1761-A1D1865F3837}"/>
          </ac:picMkLst>
        </pc:picChg>
        <pc:picChg chg="add mod">
          <ac:chgData name="Eglė Stonkutė" userId="c18433c2-26a8-4c1f-9626-c4e75efcb499" providerId="ADAL" clId="{E2BA5EC4-DED4-4F95-801F-24B84C78A218}" dt="2023-09-19T13:37:29.882" v="2518" actId="1076"/>
          <ac:picMkLst>
            <pc:docMk/>
            <pc:sldMk cId="954356338" sldId="293"/>
            <ac:picMk id="13" creationId="{760D090D-E646-0CA7-E682-C898C4C95429}"/>
          </ac:picMkLst>
        </pc:picChg>
      </pc:sldChg>
      <pc:sldChg chg="addSp delSp modSp add mod">
        <pc:chgData name="Eglė Stonkutė" userId="c18433c2-26a8-4c1f-9626-c4e75efcb499" providerId="ADAL" clId="{E2BA5EC4-DED4-4F95-801F-24B84C78A218}" dt="2023-09-19T16:21:49.497" v="4437" actId="1076"/>
        <pc:sldMkLst>
          <pc:docMk/>
          <pc:sldMk cId="919896028" sldId="294"/>
        </pc:sldMkLst>
        <pc:spChg chg="del mod">
          <ac:chgData name="Eglė Stonkutė" userId="c18433c2-26a8-4c1f-9626-c4e75efcb499" providerId="ADAL" clId="{E2BA5EC4-DED4-4F95-801F-24B84C78A218}" dt="2023-09-19T13:15:29.789" v="2498" actId="931"/>
          <ac:spMkLst>
            <pc:docMk/>
            <pc:sldMk cId="919896028" sldId="294"/>
            <ac:spMk id="3" creationId="{980DC618-5C98-73A0-EAB9-B5EE757FB859}"/>
          </ac:spMkLst>
        </pc:spChg>
        <pc:spChg chg="mod">
          <ac:chgData name="Eglė Stonkutė" userId="c18433c2-26a8-4c1f-9626-c4e75efcb499" providerId="ADAL" clId="{E2BA5EC4-DED4-4F95-801F-24B84C78A218}" dt="2023-09-19T13:15:59.655" v="2514" actId="20577"/>
          <ac:spMkLst>
            <pc:docMk/>
            <pc:sldMk cId="919896028" sldId="294"/>
            <ac:spMk id="7" creationId="{7B67C0B0-06C2-DAC5-D091-6E5C5733B73A}"/>
          </ac:spMkLst>
        </pc:spChg>
        <pc:spChg chg="add mod">
          <ac:chgData name="Eglė Stonkutė" userId="c18433c2-26a8-4c1f-9626-c4e75efcb499" providerId="ADAL" clId="{E2BA5EC4-DED4-4F95-801F-24B84C78A218}" dt="2023-09-19T16:20:09.274" v="4431" actId="20577"/>
          <ac:spMkLst>
            <pc:docMk/>
            <pc:sldMk cId="919896028" sldId="294"/>
            <ac:spMk id="10" creationId="{4EC9B157-AEAA-C2F6-1258-199D116472DE}"/>
          </ac:spMkLst>
        </pc:spChg>
        <pc:picChg chg="add del mod">
          <ac:chgData name="Eglė Stonkutė" userId="c18433c2-26a8-4c1f-9626-c4e75efcb499" providerId="ADAL" clId="{E2BA5EC4-DED4-4F95-801F-24B84C78A218}" dt="2023-09-19T13:15:13.194" v="2497" actId="478"/>
          <ac:picMkLst>
            <pc:docMk/>
            <pc:sldMk cId="919896028" sldId="294"/>
            <ac:picMk id="4" creationId="{9DA0C25A-447D-8CCE-7F41-4C8E606EA6B7}"/>
          </ac:picMkLst>
        </pc:picChg>
        <pc:picChg chg="mod">
          <ac:chgData name="Eglė Stonkutė" userId="c18433c2-26a8-4c1f-9626-c4e75efcb499" providerId="ADAL" clId="{E2BA5EC4-DED4-4F95-801F-24B84C78A218}" dt="2023-09-19T16:21:49.497" v="4437" actId="1076"/>
          <ac:picMkLst>
            <pc:docMk/>
            <pc:sldMk cId="919896028" sldId="294"/>
            <ac:picMk id="6" creationId="{9BC2BEAC-18C9-5B4E-06AC-9EAF965EB87D}"/>
          </ac:picMkLst>
        </pc:picChg>
        <pc:picChg chg="add mod">
          <ac:chgData name="Eglė Stonkutė" userId="c18433c2-26a8-4c1f-9626-c4e75efcb499" providerId="ADAL" clId="{E2BA5EC4-DED4-4F95-801F-24B84C78A218}" dt="2023-09-19T13:15:40.730" v="2502" actId="14100"/>
          <ac:picMkLst>
            <pc:docMk/>
            <pc:sldMk cId="919896028" sldId="294"/>
            <ac:picMk id="9" creationId="{1E4A330D-3938-98F7-3DFC-40D52A77CE54}"/>
          </ac:picMkLst>
        </pc:picChg>
      </pc:sldChg>
      <pc:sldChg chg="addSp modSp add mod">
        <pc:chgData name="Eglė Stonkutė" userId="c18433c2-26a8-4c1f-9626-c4e75efcb499" providerId="ADAL" clId="{E2BA5EC4-DED4-4F95-801F-24B84C78A218}" dt="2023-09-19T16:13:40.933" v="3738" actId="1076"/>
        <pc:sldMkLst>
          <pc:docMk/>
          <pc:sldMk cId="124137138" sldId="295"/>
        </pc:sldMkLst>
        <pc:spChg chg="mod">
          <ac:chgData name="Eglė Stonkutė" userId="c18433c2-26a8-4c1f-9626-c4e75efcb499" providerId="ADAL" clId="{E2BA5EC4-DED4-4F95-801F-24B84C78A218}" dt="2023-09-19T16:13:32.611" v="3737" actId="20577"/>
          <ac:spMkLst>
            <pc:docMk/>
            <pc:sldMk cId="124137138" sldId="295"/>
            <ac:spMk id="7" creationId="{7B67C0B0-06C2-DAC5-D091-6E5C5733B73A}"/>
          </ac:spMkLst>
        </pc:spChg>
        <pc:picChg chg="add mod">
          <ac:chgData name="Eglė Stonkutė" userId="c18433c2-26a8-4c1f-9626-c4e75efcb499" providerId="ADAL" clId="{E2BA5EC4-DED4-4F95-801F-24B84C78A218}" dt="2023-09-19T13:06:09.970" v="2492" actId="1076"/>
          <ac:picMkLst>
            <pc:docMk/>
            <pc:sldMk cId="124137138" sldId="295"/>
            <ac:picMk id="4" creationId="{76EB68B3-9205-31F2-86C5-95F7117FDA6A}"/>
          </ac:picMkLst>
        </pc:picChg>
        <pc:picChg chg="mod">
          <ac:chgData name="Eglė Stonkutė" userId="c18433c2-26a8-4c1f-9626-c4e75efcb499" providerId="ADAL" clId="{E2BA5EC4-DED4-4F95-801F-24B84C78A218}" dt="2023-09-19T16:13:40.933" v="3738" actId="1076"/>
          <ac:picMkLst>
            <pc:docMk/>
            <pc:sldMk cId="124137138" sldId="295"/>
            <ac:picMk id="6" creationId="{9BC2BEAC-18C9-5B4E-06AC-9EAF965EB87D}"/>
          </ac:picMkLst>
        </pc:picChg>
      </pc:sldChg>
      <pc:sldChg chg="addSp modSp add mod">
        <pc:chgData name="Eglė Stonkutė" userId="c18433c2-26a8-4c1f-9626-c4e75efcb499" providerId="ADAL" clId="{E2BA5EC4-DED4-4F95-801F-24B84C78A218}" dt="2023-09-19T17:44:03.500" v="8658" actId="20577"/>
        <pc:sldMkLst>
          <pc:docMk/>
          <pc:sldMk cId="1038810025" sldId="296"/>
        </pc:sldMkLst>
        <pc:spChg chg="add mod">
          <ac:chgData name="Eglė Stonkutė" userId="c18433c2-26a8-4c1f-9626-c4e75efcb499" providerId="ADAL" clId="{E2BA5EC4-DED4-4F95-801F-24B84C78A218}" dt="2023-09-19T17:44:03.500" v="8658" actId="20577"/>
          <ac:spMkLst>
            <pc:docMk/>
            <pc:sldMk cId="1038810025" sldId="296"/>
            <ac:spMk id="5" creationId="{60D6CB4D-F788-E311-7C4E-30B3B85F5D03}"/>
          </ac:spMkLst>
        </pc:spChg>
        <pc:spChg chg="mod">
          <ac:chgData name="Eglė Stonkutė" userId="c18433c2-26a8-4c1f-9626-c4e75efcb499" providerId="ADAL" clId="{E2BA5EC4-DED4-4F95-801F-24B84C78A218}" dt="2023-09-19T16:15:05.427" v="4050" actId="20577"/>
          <ac:spMkLst>
            <pc:docMk/>
            <pc:sldMk cId="1038810025" sldId="296"/>
            <ac:spMk id="7" creationId="{7B67C0B0-06C2-DAC5-D091-6E5C5733B73A}"/>
          </ac:spMkLst>
        </pc:spChg>
        <pc:picChg chg="add mod">
          <ac:chgData name="Eglė Stonkutė" userId="c18433c2-26a8-4c1f-9626-c4e75efcb499" providerId="ADAL" clId="{E2BA5EC4-DED4-4F95-801F-24B84C78A218}" dt="2023-09-19T16:15:19.353" v="4053" actId="1076"/>
          <ac:picMkLst>
            <pc:docMk/>
            <pc:sldMk cId="1038810025" sldId="296"/>
            <ac:picMk id="4" creationId="{D0C8E3B0-DF9E-7B6D-D964-B631CA4A0ED9}"/>
          </ac:picMkLst>
        </pc:picChg>
        <pc:picChg chg="mod">
          <ac:chgData name="Eglė Stonkutė" userId="c18433c2-26a8-4c1f-9626-c4e75efcb499" providerId="ADAL" clId="{E2BA5EC4-DED4-4F95-801F-24B84C78A218}" dt="2023-09-19T16:15:13.793" v="4051" actId="1076"/>
          <ac:picMkLst>
            <pc:docMk/>
            <pc:sldMk cId="1038810025" sldId="296"/>
            <ac:picMk id="6" creationId="{9BC2BEAC-18C9-5B4E-06AC-9EAF965EB87D}"/>
          </ac:picMkLst>
        </pc:picChg>
      </pc:sldChg>
    </pc:docChg>
  </pc:docChgLst>
  <pc:docChgLst>
    <pc:chgData name="Eglė Stonkutė" userId="c18433c2-26a8-4c1f-9626-c4e75efcb499" providerId="ADAL" clId="{892FE2D7-3669-4CBC-9D05-62C490FEC2F6}"/>
    <pc:docChg chg="custSel addSld delSld modSld">
      <pc:chgData name="Eglė Stonkutė" userId="c18433c2-26a8-4c1f-9626-c4e75efcb499" providerId="ADAL" clId="{892FE2D7-3669-4CBC-9D05-62C490FEC2F6}" dt="2023-03-20T09:07:06.034" v="1218" actId="27636"/>
      <pc:docMkLst>
        <pc:docMk/>
      </pc:docMkLst>
      <pc:sldChg chg="addSp delSp modSp mod modClrScheme chgLayout">
        <pc:chgData name="Eglė Stonkutė" userId="c18433c2-26a8-4c1f-9626-c4e75efcb499" providerId="ADAL" clId="{892FE2D7-3669-4CBC-9D05-62C490FEC2F6}" dt="2023-03-20T09:07:06.034" v="1218" actId="27636"/>
        <pc:sldMkLst>
          <pc:docMk/>
          <pc:sldMk cId="2548491517" sldId="281"/>
        </pc:sldMkLst>
        <pc:spChg chg="add del mod">
          <ac:chgData name="Eglė Stonkutė" userId="c18433c2-26a8-4c1f-9626-c4e75efcb499" providerId="ADAL" clId="{892FE2D7-3669-4CBC-9D05-62C490FEC2F6}" dt="2023-03-20T08:55:01.846" v="353" actId="478"/>
          <ac:spMkLst>
            <pc:docMk/>
            <pc:sldMk cId="2548491517" sldId="281"/>
            <ac:spMk id="2" creationId="{356BE54A-BBD5-8D7E-BF6D-729806E75EAD}"/>
          </ac:spMkLst>
        </pc:spChg>
        <pc:spChg chg="add mod ord">
          <ac:chgData name="Eglė Stonkutė" userId="c18433c2-26a8-4c1f-9626-c4e75efcb499" providerId="ADAL" clId="{892FE2D7-3669-4CBC-9D05-62C490FEC2F6}" dt="2023-03-20T09:07:06.034" v="1218" actId="27636"/>
          <ac:spMkLst>
            <pc:docMk/>
            <pc:sldMk cId="2548491517" sldId="281"/>
            <ac:spMk id="3" creationId="{980DC618-5C98-73A0-EAB9-B5EE757FB859}"/>
          </ac:spMkLst>
        </pc:spChg>
        <pc:spChg chg="add del mod">
          <ac:chgData name="Eglė Stonkutė" userId="c18433c2-26a8-4c1f-9626-c4e75efcb499" providerId="ADAL" clId="{892FE2D7-3669-4CBC-9D05-62C490FEC2F6}" dt="2023-03-20T08:55:08.215" v="354" actId="478"/>
          <ac:spMkLst>
            <pc:docMk/>
            <pc:sldMk cId="2548491517" sldId="281"/>
            <ac:spMk id="5" creationId="{2826F0CE-F7B8-6FEF-2AF6-50E484A148CB}"/>
          </ac:spMkLst>
        </pc:spChg>
        <pc:spChg chg="add mod ord">
          <ac:chgData name="Eglė Stonkutė" userId="c18433c2-26a8-4c1f-9626-c4e75efcb499" providerId="ADAL" clId="{892FE2D7-3669-4CBC-9D05-62C490FEC2F6}" dt="2023-03-20T08:56:15.415" v="388" actId="20577"/>
          <ac:spMkLst>
            <pc:docMk/>
            <pc:sldMk cId="2548491517" sldId="281"/>
            <ac:spMk id="7" creationId="{7B67C0B0-06C2-DAC5-D091-6E5C5733B73A}"/>
          </ac:spMkLst>
        </pc:spChg>
        <pc:picChg chg="add mod">
          <ac:chgData name="Eglė Stonkutė" userId="c18433c2-26a8-4c1f-9626-c4e75efcb499" providerId="ADAL" clId="{892FE2D7-3669-4CBC-9D05-62C490FEC2F6}" dt="2023-03-20T08:55:12.672" v="355"/>
          <ac:picMkLst>
            <pc:docMk/>
            <pc:sldMk cId="2548491517" sldId="281"/>
            <ac:picMk id="6" creationId="{9BC2BEAC-18C9-5B4E-06AC-9EAF965EB87D}"/>
          </ac:picMkLst>
        </pc:picChg>
        <pc:picChg chg="add mod">
          <ac:chgData name="Eglė Stonkutė" userId="c18433c2-26a8-4c1f-9626-c4e75efcb499" providerId="ADAL" clId="{892FE2D7-3669-4CBC-9D05-62C490FEC2F6}" dt="2023-03-20T08:55:58.995" v="361" actId="1076"/>
          <ac:picMkLst>
            <pc:docMk/>
            <pc:sldMk cId="2548491517" sldId="281"/>
            <ac:picMk id="8" creationId="{0BBE9DF9-93F2-E3BC-00A0-A8395804D79D}"/>
          </ac:picMkLst>
        </pc:picChg>
      </pc:sldChg>
      <pc:sldChg chg="modSp mod">
        <pc:chgData name="Eglė Stonkutė" userId="c18433c2-26a8-4c1f-9626-c4e75efcb499" providerId="ADAL" clId="{892FE2D7-3669-4CBC-9D05-62C490FEC2F6}" dt="2023-03-20T08:13:27.019" v="0" actId="20577"/>
        <pc:sldMkLst>
          <pc:docMk/>
          <pc:sldMk cId="2330065862" sldId="282"/>
        </pc:sldMkLst>
        <pc:spChg chg="mod">
          <ac:chgData name="Eglė Stonkutė" userId="c18433c2-26a8-4c1f-9626-c4e75efcb499" providerId="ADAL" clId="{892FE2D7-3669-4CBC-9D05-62C490FEC2F6}" dt="2023-03-20T08:13:27.019" v="0" actId="20577"/>
          <ac:spMkLst>
            <pc:docMk/>
            <pc:sldMk cId="2330065862" sldId="282"/>
            <ac:spMk id="6" creationId="{275784F6-99CF-574A-BA1C-FC9C84B10C4B}"/>
          </ac:spMkLst>
        </pc:spChg>
      </pc:sldChg>
      <pc:sldChg chg="modSp mod">
        <pc:chgData name="Eglė Stonkutė" userId="c18433c2-26a8-4c1f-9626-c4e75efcb499" providerId="ADAL" clId="{892FE2D7-3669-4CBC-9D05-62C490FEC2F6}" dt="2023-03-20T08:54:54.555" v="352" actId="1076"/>
        <pc:sldMkLst>
          <pc:docMk/>
          <pc:sldMk cId="1892134360" sldId="283"/>
        </pc:sldMkLst>
        <pc:picChg chg="mod">
          <ac:chgData name="Eglė Stonkutė" userId="c18433c2-26a8-4c1f-9626-c4e75efcb499" providerId="ADAL" clId="{892FE2D7-3669-4CBC-9D05-62C490FEC2F6}" dt="2023-03-20T08:54:54.555" v="352" actId="1076"/>
          <ac:picMkLst>
            <pc:docMk/>
            <pc:sldMk cId="1892134360" sldId="283"/>
            <ac:picMk id="22" creationId="{588076FC-52A4-B71B-D7C2-CE5A8C538447}"/>
          </ac:picMkLst>
        </pc:picChg>
      </pc:sldChg>
      <pc:sldChg chg="addSp delSp modSp mod">
        <pc:chgData name="Eglė Stonkutė" userId="c18433c2-26a8-4c1f-9626-c4e75efcb499" providerId="ADAL" clId="{892FE2D7-3669-4CBC-9D05-62C490FEC2F6}" dt="2023-03-20T08:52:48.646" v="350" actId="1076"/>
        <pc:sldMkLst>
          <pc:docMk/>
          <pc:sldMk cId="2495468832" sldId="286"/>
        </pc:sldMkLst>
        <pc:spChg chg="add mod">
          <ac:chgData name="Eglė Stonkutė" userId="c18433c2-26a8-4c1f-9626-c4e75efcb499" providerId="ADAL" clId="{892FE2D7-3669-4CBC-9D05-62C490FEC2F6}" dt="2023-03-20T08:51:40.236" v="337"/>
          <ac:spMkLst>
            <pc:docMk/>
            <pc:sldMk cId="2495468832" sldId="286"/>
            <ac:spMk id="2" creationId="{36005D6D-8EF2-24B6-EC08-6CB64FC56326}"/>
          </ac:spMkLst>
        </pc:spChg>
        <pc:spChg chg="add mod">
          <ac:chgData name="Eglė Stonkutė" userId="c18433c2-26a8-4c1f-9626-c4e75efcb499" providerId="ADAL" clId="{892FE2D7-3669-4CBC-9D05-62C490FEC2F6}" dt="2023-03-20T08:52:48.646" v="350" actId="1076"/>
          <ac:spMkLst>
            <pc:docMk/>
            <pc:sldMk cId="2495468832" sldId="286"/>
            <ac:spMk id="5" creationId="{ABFB26C3-2FFA-4606-689C-8C74ACFA78D2}"/>
          </ac:spMkLst>
        </pc:spChg>
        <pc:spChg chg="add mod">
          <ac:chgData name="Eglė Stonkutė" userId="c18433c2-26a8-4c1f-9626-c4e75efcb499" providerId="ADAL" clId="{892FE2D7-3669-4CBC-9D05-62C490FEC2F6}" dt="2023-03-20T08:52:03.316" v="342"/>
          <ac:spMkLst>
            <pc:docMk/>
            <pc:sldMk cId="2495468832" sldId="286"/>
            <ac:spMk id="6" creationId="{12BE6660-92F6-6E74-3F62-B2654B29EC6E}"/>
          </ac:spMkLst>
        </pc:spChg>
        <pc:spChg chg="add mod">
          <ac:chgData name="Eglė Stonkutė" userId="c18433c2-26a8-4c1f-9626-c4e75efcb499" providerId="ADAL" clId="{892FE2D7-3669-4CBC-9D05-62C490FEC2F6}" dt="2023-03-20T08:52:11.011" v="343"/>
          <ac:spMkLst>
            <pc:docMk/>
            <pc:sldMk cId="2495468832" sldId="286"/>
            <ac:spMk id="7" creationId="{FCE18CB2-1057-71B7-F6B5-4B45A9958738}"/>
          </ac:spMkLst>
        </pc:spChg>
        <pc:spChg chg="add mod">
          <ac:chgData name="Eglė Stonkutė" userId="c18433c2-26a8-4c1f-9626-c4e75efcb499" providerId="ADAL" clId="{892FE2D7-3669-4CBC-9D05-62C490FEC2F6}" dt="2023-03-20T08:52:15.926" v="344"/>
          <ac:spMkLst>
            <pc:docMk/>
            <pc:sldMk cId="2495468832" sldId="286"/>
            <ac:spMk id="9" creationId="{E0241623-ED9C-E7F4-9DAC-2AA6D102232E}"/>
          </ac:spMkLst>
        </pc:spChg>
        <pc:spChg chg="add mod">
          <ac:chgData name="Eglė Stonkutė" userId="c18433c2-26a8-4c1f-9626-c4e75efcb499" providerId="ADAL" clId="{892FE2D7-3669-4CBC-9D05-62C490FEC2F6}" dt="2023-03-20T08:52:22.311" v="345"/>
          <ac:spMkLst>
            <pc:docMk/>
            <pc:sldMk cId="2495468832" sldId="286"/>
            <ac:spMk id="10" creationId="{A3F537D4-CE26-6D41-A23F-AABF6730E813}"/>
          </ac:spMkLst>
        </pc:spChg>
        <pc:spChg chg="add mod">
          <ac:chgData name="Eglė Stonkutė" userId="c18433c2-26a8-4c1f-9626-c4e75efcb499" providerId="ADAL" clId="{892FE2D7-3669-4CBC-9D05-62C490FEC2F6}" dt="2023-03-20T08:52:44.557" v="349"/>
          <ac:spMkLst>
            <pc:docMk/>
            <pc:sldMk cId="2495468832" sldId="286"/>
            <ac:spMk id="14" creationId="{5914FACA-0F0B-9105-ECCA-3A3FAD106020}"/>
          </ac:spMkLst>
        </pc:spChg>
        <pc:picChg chg="add mod">
          <ac:chgData name="Eglė Stonkutė" userId="c18433c2-26a8-4c1f-9626-c4e75efcb499" providerId="ADAL" clId="{892FE2D7-3669-4CBC-9D05-62C490FEC2F6}" dt="2023-03-20T08:51:44.756" v="338"/>
          <ac:picMkLst>
            <pc:docMk/>
            <pc:sldMk cId="2495468832" sldId="286"/>
            <ac:picMk id="3" creationId="{9158D654-743D-C84B-6DB0-B7CAEE2FBDD7}"/>
          </ac:picMkLst>
        </pc:picChg>
        <pc:picChg chg="add del mod">
          <ac:chgData name="Eglė Stonkutė" userId="c18433c2-26a8-4c1f-9626-c4e75efcb499" providerId="ADAL" clId="{892FE2D7-3669-4CBC-9D05-62C490FEC2F6}" dt="2023-03-20T08:51:51.936" v="340"/>
          <ac:picMkLst>
            <pc:docMk/>
            <pc:sldMk cId="2495468832" sldId="286"/>
            <ac:picMk id="4" creationId="{5C56D8BB-FCA7-A688-19F2-A06F3E9648E8}"/>
          </ac:picMkLst>
        </pc:picChg>
        <pc:cxnChg chg="add mod">
          <ac:chgData name="Eglė Stonkutė" userId="c18433c2-26a8-4c1f-9626-c4e75efcb499" providerId="ADAL" clId="{892FE2D7-3669-4CBC-9D05-62C490FEC2F6}" dt="2023-03-20T08:52:28.519" v="346"/>
          <ac:cxnSpMkLst>
            <pc:docMk/>
            <pc:sldMk cId="2495468832" sldId="286"/>
            <ac:cxnSpMk id="11" creationId="{09A5EB33-38B1-2014-DB9E-133CA1892265}"/>
          </ac:cxnSpMkLst>
        </pc:cxnChg>
        <pc:cxnChg chg="add mod">
          <ac:chgData name="Eglė Stonkutė" userId="c18433c2-26a8-4c1f-9626-c4e75efcb499" providerId="ADAL" clId="{892FE2D7-3669-4CBC-9D05-62C490FEC2F6}" dt="2023-03-20T08:52:34.637" v="347"/>
          <ac:cxnSpMkLst>
            <pc:docMk/>
            <pc:sldMk cId="2495468832" sldId="286"/>
            <ac:cxnSpMk id="12" creationId="{715D84FA-0BDC-24C9-C26C-606AB3140800}"/>
          </ac:cxnSpMkLst>
        </pc:cxnChg>
        <pc:cxnChg chg="add mod">
          <ac:chgData name="Eglė Stonkutė" userId="c18433c2-26a8-4c1f-9626-c4e75efcb499" providerId="ADAL" clId="{892FE2D7-3669-4CBC-9D05-62C490FEC2F6}" dt="2023-03-20T08:52:39.806" v="348"/>
          <ac:cxnSpMkLst>
            <pc:docMk/>
            <pc:sldMk cId="2495468832" sldId="286"/>
            <ac:cxnSpMk id="13" creationId="{8540CEC0-3451-7EBE-E3FC-7BD6DA033560}"/>
          </ac:cxnSpMkLst>
        </pc:cxnChg>
      </pc:sldChg>
      <pc:sldChg chg="addSp modSp mod">
        <pc:chgData name="Eglė Stonkutė" userId="c18433c2-26a8-4c1f-9626-c4e75efcb499" providerId="ADAL" clId="{892FE2D7-3669-4CBC-9D05-62C490FEC2F6}" dt="2023-03-20T08:34:05.408" v="334" actId="20577"/>
        <pc:sldMkLst>
          <pc:docMk/>
          <pc:sldMk cId="2546760927" sldId="287"/>
        </pc:sldMkLst>
        <pc:spChg chg="add mod">
          <ac:chgData name="Eglė Stonkutė" userId="c18433c2-26a8-4c1f-9626-c4e75efcb499" providerId="ADAL" clId="{892FE2D7-3669-4CBC-9D05-62C490FEC2F6}" dt="2023-03-20T08:34:05.408" v="334" actId="20577"/>
          <ac:spMkLst>
            <pc:docMk/>
            <pc:sldMk cId="2546760927" sldId="287"/>
            <ac:spMk id="2" creationId="{3A13079D-4284-FCCB-CAF4-D1627D7901D7}"/>
          </ac:spMkLst>
        </pc:spChg>
        <pc:spChg chg="mod">
          <ac:chgData name="Eglė Stonkutė" userId="c18433c2-26a8-4c1f-9626-c4e75efcb499" providerId="ADAL" clId="{892FE2D7-3669-4CBC-9D05-62C490FEC2F6}" dt="2023-03-20T08:28:35.568" v="317" actId="14100"/>
          <ac:spMkLst>
            <pc:docMk/>
            <pc:sldMk cId="2546760927" sldId="287"/>
            <ac:spMk id="19" creationId="{16CF6E72-0C39-5E86-91E3-8589433D5116}"/>
          </ac:spMkLst>
        </pc:spChg>
      </pc:sldChg>
      <pc:sldChg chg="add del">
        <pc:chgData name="Eglė Stonkutė" userId="c18433c2-26a8-4c1f-9626-c4e75efcb499" providerId="ADAL" clId="{892FE2D7-3669-4CBC-9D05-62C490FEC2F6}" dt="2023-03-20T08:52:57.806" v="351" actId="2696"/>
        <pc:sldMkLst>
          <pc:docMk/>
          <pc:sldMk cId="1213924907" sldId="5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E6ADA-319E-0F4B-A097-664347E420A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A1262-17A0-1640-8961-5C58D5F1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A1262-17A0-1640-8961-5C58D5F10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5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A1262-17A0-1640-8961-5C58D5F104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1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A1262-17A0-1640-8961-5C58D5F104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7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A1262-17A0-1640-8961-5C58D5F104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A1262-17A0-1640-8961-5C58D5F104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80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A1262-17A0-1640-8961-5C58D5F104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3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A1262-17A0-1640-8961-5C58D5F104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7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7157B32-3386-06F8-DC8E-054DC5BD17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10689" y="1346200"/>
            <a:ext cx="7370619" cy="2387600"/>
          </a:xfrm>
        </p:spPr>
        <p:txBody>
          <a:bodyPr anchor="ctr"/>
          <a:lstStyle>
            <a:lvl1pPr algn="ctr">
              <a:defRPr sz="6000" b="1">
                <a:solidFill>
                  <a:srgbClr val="009041"/>
                </a:solidFill>
              </a:defRPr>
            </a:lvl1pPr>
          </a:lstStyle>
          <a:p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46D33028-D3F1-0363-74E2-501B471D4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2873" y="4225493"/>
            <a:ext cx="524625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lt-LT" dirty="0"/>
              <a:t>Spustelėkite norėdami redaguoti šablono paantraštės stilių</a:t>
            </a:r>
          </a:p>
        </p:txBody>
      </p:sp>
    </p:spTree>
    <p:extLst>
      <p:ext uri="{BB962C8B-B14F-4D97-AF65-F5344CB8AC3E}">
        <p14:creationId xmlns:p14="http://schemas.microsoft.com/office/powerpoint/2010/main" val="228336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rtuk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44003FC-FC43-F020-2931-1050DC500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095" y="2808876"/>
            <a:ext cx="7912287" cy="1240248"/>
          </a:xfrm>
        </p:spPr>
        <p:txBody>
          <a:bodyPr/>
          <a:lstStyle>
            <a:lvl1pPr>
              <a:defRPr b="1">
                <a:solidFill>
                  <a:srgbClr val="009041"/>
                </a:solidFill>
              </a:defRPr>
            </a:lvl1pPr>
          </a:lstStyle>
          <a:p>
            <a:r>
              <a:rPr lang="lt-LT" dirty="0"/>
              <a:t>Spustelėję redaguokite stilių</a:t>
            </a:r>
          </a:p>
        </p:txBody>
      </p:sp>
    </p:spTree>
    <p:extLst>
      <p:ext uri="{BB962C8B-B14F-4D97-AF65-F5344CB8AC3E}">
        <p14:creationId xmlns:p14="http://schemas.microsoft.com/office/powerpoint/2010/main" val="190910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baigos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2511322-6317-14C2-BBC7-D323E3704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51719"/>
            <a:ext cx="10515600" cy="1500187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err="1"/>
              <a:t>PABAIGA</a:t>
            </a:r>
            <a:endParaRPr lang="lt-LT" dirty="0"/>
          </a:p>
        </p:txBody>
      </p:sp>
      <p:pic>
        <p:nvPicPr>
          <p:cNvPr id="3" name="Graphic 3" descr="Receiver outline">
            <a:extLst>
              <a:ext uri="{FF2B5EF4-FFF2-40B4-BE49-F238E27FC236}">
                <a16:creationId xmlns:a16="http://schemas.microsoft.com/office/drawing/2014/main" id="{D27F56FC-730F-51A3-95EF-5C5296EE6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2974" y="3429000"/>
            <a:ext cx="386191" cy="386190"/>
          </a:xfrm>
          <a:prstGeom prst="rect">
            <a:avLst/>
          </a:prstGeom>
        </p:spPr>
      </p:pic>
      <p:pic>
        <p:nvPicPr>
          <p:cNvPr id="4" name="Graphic 5" descr="Marker outline">
            <a:extLst>
              <a:ext uri="{FF2B5EF4-FFF2-40B4-BE49-F238E27FC236}">
                <a16:creationId xmlns:a16="http://schemas.microsoft.com/office/drawing/2014/main" id="{5DB3392F-716C-8972-E175-999228EDB5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2973" y="4204510"/>
            <a:ext cx="418811" cy="418810"/>
          </a:xfrm>
          <a:prstGeom prst="rect">
            <a:avLst/>
          </a:prstGeom>
        </p:spPr>
      </p:pic>
      <p:pic>
        <p:nvPicPr>
          <p:cNvPr id="5" name="Graphic 7" descr="World outline">
            <a:extLst>
              <a:ext uri="{FF2B5EF4-FFF2-40B4-BE49-F238E27FC236}">
                <a16:creationId xmlns:a16="http://schemas.microsoft.com/office/drawing/2014/main" id="{1F2D5DAB-28F0-F30A-4387-B7C60FCF21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2973" y="4642171"/>
            <a:ext cx="418811" cy="418810"/>
          </a:xfrm>
          <a:prstGeom prst="rect">
            <a:avLst/>
          </a:prstGeom>
        </p:spPr>
      </p:pic>
      <p:pic>
        <p:nvPicPr>
          <p:cNvPr id="6" name="Graphic 9" descr="Envelope outline">
            <a:extLst>
              <a:ext uri="{FF2B5EF4-FFF2-40B4-BE49-F238E27FC236}">
                <a16:creationId xmlns:a16="http://schemas.microsoft.com/office/drawing/2014/main" id="{6B4E0320-4458-58CA-D7AD-DF691C7BAC5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22973" y="3830041"/>
            <a:ext cx="418811" cy="418810"/>
          </a:xfrm>
          <a:prstGeom prst="rect">
            <a:avLst/>
          </a:prstGeom>
        </p:spPr>
      </p:pic>
      <p:sp>
        <p:nvSpPr>
          <p:cNvPr id="41" name="Teksto vietos rezervavimo ženklas 40">
            <a:extLst>
              <a:ext uri="{FF2B5EF4-FFF2-40B4-BE49-F238E27FC236}">
                <a16:creationId xmlns:a16="http://schemas.microsoft.com/office/drawing/2014/main" id="{658450E8-FF4A-FF06-FCE5-7E08C22116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3293" y="3431963"/>
            <a:ext cx="2521527" cy="38322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lt-LT" dirty="0"/>
          </a:p>
        </p:txBody>
      </p:sp>
      <p:sp>
        <p:nvSpPr>
          <p:cNvPr id="42" name="Teksto vietos rezervavimo ženklas 40">
            <a:extLst>
              <a:ext uri="{FF2B5EF4-FFF2-40B4-BE49-F238E27FC236}">
                <a16:creationId xmlns:a16="http://schemas.microsoft.com/office/drawing/2014/main" id="{052A4CEF-1676-1197-E0C3-66204C171E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3293" y="3847833"/>
            <a:ext cx="2521527" cy="38322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lt-LT" dirty="0"/>
          </a:p>
        </p:txBody>
      </p:sp>
      <p:sp>
        <p:nvSpPr>
          <p:cNvPr id="43" name="Teksto vietos rezervavimo ženklas 40">
            <a:extLst>
              <a:ext uri="{FF2B5EF4-FFF2-40B4-BE49-F238E27FC236}">
                <a16:creationId xmlns:a16="http://schemas.microsoft.com/office/drawing/2014/main" id="{CE60DAD6-554B-1E09-E25C-18A0C10D0E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9457" y="4222302"/>
            <a:ext cx="2521527" cy="38322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lt-LT" dirty="0"/>
          </a:p>
        </p:txBody>
      </p:sp>
      <p:sp>
        <p:nvSpPr>
          <p:cNvPr id="44" name="Teksto vietos rezervavimo ženklas 40">
            <a:extLst>
              <a:ext uri="{FF2B5EF4-FFF2-40B4-BE49-F238E27FC236}">
                <a16:creationId xmlns:a16="http://schemas.microsoft.com/office/drawing/2014/main" id="{C7017C8F-B670-E5B7-766F-63DCB6AF83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93771" y="4659963"/>
            <a:ext cx="2521527" cy="38322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31440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03C1-1F28-2447-84B3-AB3EDCDC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04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809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Pavadinimas ir turiny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765FAE4-0146-3487-7ED8-72F0B42CB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2" y="560439"/>
            <a:ext cx="8467212" cy="11388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Pavadinimas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03FAC79-1FDE-9A94-2E58-FE80A5252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</p:spTree>
    <p:extLst>
      <p:ext uri="{BB962C8B-B14F-4D97-AF65-F5344CB8AC3E}">
        <p14:creationId xmlns:p14="http://schemas.microsoft.com/office/powerpoint/2010/main" val="228460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_rėm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0C72376-2319-5BA6-7F0B-D54069F1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041"/>
                </a:solidFill>
              </a:defRPr>
            </a:lvl1pPr>
          </a:lstStyle>
          <a:p>
            <a:r>
              <a:rPr lang="lt-LT" dirty="0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920CBB2-EEBA-5607-989B-E77633B06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9BD12DD7-7630-0B0C-D07B-48034002A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</p:spTree>
    <p:extLst>
      <p:ext uri="{BB962C8B-B14F-4D97-AF65-F5344CB8AC3E}">
        <p14:creationId xmlns:p14="http://schemas.microsoft.com/office/powerpoint/2010/main" val="115911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sirinktinis make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E21BEB3-A576-24AB-A97F-836F5E37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10" y="678426"/>
            <a:ext cx="4447681" cy="116020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041"/>
                </a:solidFill>
              </a:defRPr>
            </a:lvl1pPr>
          </a:lstStyle>
          <a:p>
            <a:r>
              <a:rPr lang="lt-LT" dirty="0"/>
              <a:t>Spustelėję redaguokite</a:t>
            </a: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7A6A96-9055-AC70-27E0-BA1F9E94F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5401" y="677047"/>
            <a:ext cx="4447681" cy="1160208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09041"/>
                </a:solidFill>
              </a:defRPr>
            </a:lvl1pPr>
            <a:lvl2pPr marL="457189" indent="0">
              <a:buNone/>
              <a:defRPr sz="2800">
                <a:ln>
                  <a:noFill/>
                </a:ln>
                <a:solidFill>
                  <a:srgbClr val="009041"/>
                </a:solidFill>
              </a:defRPr>
            </a:lvl2pPr>
          </a:lstStyle>
          <a:p>
            <a:pPr lvl="0"/>
            <a:endParaRPr lang="lt-LT" dirty="0"/>
          </a:p>
        </p:txBody>
      </p:sp>
      <p:sp>
        <p:nvSpPr>
          <p:cNvPr id="8" name="Teksto vietos rezervavimo ženklas 7">
            <a:extLst>
              <a:ext uri="{FF2B5EF4-FFF2-40B4-BE49-F238E27FC236}">
                <a16:creationId xmlns:a16="http://schemas.microsoft.com/office/drawing/2014/main" id="{EAE5547C-AD75-E0F1-F390-634E2FD3AA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250" y="5019367"/>
            <a:ext cx="4987925" cy="107663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9041"/>
                </a:solidFill>
              </a:defRPr>
            </a:lvl1pPr>
            <a:lvl2pPr>
              <a:defRPr sz="1600">
                <a:solidFill>
                  <a:srgbClr val="009041"/>
                </a:solidFill>
              </a:defRPr>
            </a:lvl2pPr>
            <a:lvl3pPr>
              <a:defRPr sz="1600">
                <a:solidFill>
                  <a:srgbClr val="009041"/>
                </a:solidFill>
              </a:defRPr>
            </a:lvl3pPr>
            <a:lvl4pPr>
              <a:defRPr sz="1600">
                <a:solidFill>
                  <a:srgbClr val="009041"/>
                </a:solidFill>
              </a:defRPr>
            </a:lvl4pPr>
            <a:lvl5pPr>
              <a:defRPr sz="1600">
                <a:solidFill>
                  <a:srgbClr val="009041"/>
                </a:solidFill>
              </a:defRPr>
            </a:lvl5pPr>
          </a:lstStyle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5807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sirinktinis make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7EDED11-C74A-1DA8-299C-4E44B76C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17475"/>
            <a:ext cx="8669593" cy="1222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Spustelėję redaguokite stilių</a:t>
            </a:r>
          </a:p>
        </p:txBody>
      </p:sp>
      <p:sp>
        <p:nvSpPr>
          <p:cNvPr id="8" name="Teksto vietos rezervavimo ženklas 7">
            <a:extLst>
              <a:ext uri="{FF2B5EF4-FFF2-40B4-BE49-F238E27FC236}">
                <a16:creationId xmlns:a16="http://schemas.microsoft.com/office/drawing/2014/main" id="{06C2B372-8840-EF3F-B4D2-BA59393B2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7237" y="5039032"/>
            <a:ext cx="5643563" cy="1222375"/>
          </a:xfrm>
        </p:spPr>
        <p:txBody>
          <a:bodyPr/>
          <a:lstStyle>
            <a:lvl1pPr marL="0" indent="0">
              <a:buNone/>
              <a:defRPr>
                <a:solidFill>
                  <a:srgbClr val="009041"/>
                </a:solidFill>
              </a:defRPr>
            </a:lvl1pPr>
          </a:lstStyle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6495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_su_element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0C72376-2319-5BA6-7F0B-D54069F1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041"/>
                </a:solidFill>
              </a:defRPr>
            </a:lvl1pPr>
          </a:lstStyle>
          <a:p>
            <a:r>
              <a:rPr lang="lt-LT" dirty="0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920CBB2-EEBA-5607-989B-E77633B06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9BD12DD7-7630-0B0C-D07B-48034002A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</p:spTree>
    <p:extLst>
      <p:ext uri="{BB962C8B-B14F-4D97-AF65-F5344CB8AC3E}">
        <p14:creationId xmlns:p14="http://schemas.microsoft.com/office/powerpoint/2010/main" val="49752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k pavadinim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4396404-AB1E-D729-0B75-32B8DB7C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560438"/>
            <a:ext cx="8512276" cy="11400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Spustelėję redaguokite stilių</a:t>
            </a:r>
          </a:p>
        </p:txBody>
      </p:sp>
    </p:spTree>
    <p:extLst>
      <p:ext uri="{BB962C8B-B14F-4D97-AF65-F5344CB8AC3E}">
        <p14:creationId xmlns:p14="http://schemas.microsoft.com/office/powerpoint/2010/main" val="405789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k pavadinim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4396404-AB1E-D729-0B75-32B8DB7C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560438"/>
            <a:ext cx="8512276" cy="1140081"/>
          </a:xfrm>
        </p:spPr>
        <p:txBody>
          <a:bodyPr/>
          <a:lstStyle>
            <a:lvl1pPr>
              <a:defRPr>
                <a:solidFill>
                  <a:srgbClr val="009041"/>
                </a:solidFill>
              </a:defRPr>
            </a:lvl1pPr>
          </a:lstStyle>
          <a:p>
            <a:r>
              <a:rPr lang="lt-LT" dirty="0"/>
              <a:t>Spustelėję redaguokite stilių</a:t>
            </a:r>
          </a:p>
        </p:txBody>
      </p:sp>
    </p:spTree>
    <p:extLst>
      <p:ext uri="{BB962C8B-B14F-4D97-AF65-F5344CB8AC3E}">
        <p14:creationId xmlns:p14="http://schemas.microsoft.com/office/powerpoint/2010/main" val="62606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D352D5B9-9BCD-FEAD-C531-60A08F87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70E4FFFD-0D17-5537-0E97-5C2067816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1ED607F-BE00-0DAE-FE03-DB17C3E7B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AC4D2-C680-485D-9CE3-B248EAE53635}" type="datetimeFigureOut">
              <a:rPr lang="lt-LT" smtClean="0"/>
              <a:t>2024-04-10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B6AD75E-24E0-081D-9466-DD1C194FD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93E2638-FD2D-6FCB-BBC8-8D6271DB0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97AFB-2B31-489D-A9B8-4644358A6F9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247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4" r:id="rId9"/>
    <p:sldLayoutId id="2147483669" r:id="rId10"/>
    <p:sldLayoutId id="214748367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6.sv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F46BADC-3EFE-DCAF-33C8-1DD6D7373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98599"/>
            <a:ext cx="10807700" cy="3214463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2F5496"/>
              </a:buClr>
              <a:tabLst>
                <a:tab pos="228600" algn="l"/>
              </a:tabLst>
            </a:pPr>
            <a:r>
              <a:rPr lang="en-US" sz="4400" dirty="0">
                <a:solidFill>
                  <a:srgbClr val="499245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PERSPECTIVES OF EFFICIENT ENERGY CONSUMPTION IN THE FIELD OF INDUSTRY</a:t>
            </a:r>
            <a:br>
              <a:rPr lang="lt-LT" sz="4400" dirty="0">
                <a:solidFill>
                  <a:srgbClr val="499245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000" i="1" dirty="0">
                <a:solidFill>
                  <a:srgbClr val="49924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EFEKTYVAUS ENERGIJOS VARTOJIMO PRAMONĖS SRITYJE PERSPEKTYVOS</a:t>
            </a:r>
            <a:br>
              <a:rPr lang="lt-LT" sz="4400" dirty="0">
                <a:solidFill>
                  <a:srgbClr val="49924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000" i="1" dirty="0">
              <a:solidFill>
                <a:srgbClr val="49924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8F78229-33BA-41D6-F8B7-502365414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4472" y="4913062"/>
            <a:ext cx="7779328" cy="1226773"/>
          </a:xfrm>
        </p:spPr>
        <p:txBody>
          <a:bodyPr>
            <a:normAutofit/>
          </a:bodyPr>
          <a:lstStyle/>
          <a:p>
            <a:r>
              <a:rPr lang="lt-LT" sz="2000" dirty="0"/>
              <a:t>Vidmantas Janulevičius</a:t>
            </a:r>
          </a:p>
          <a:p>
            <a:r>
              <a:rPr lang="en-US" sz="2000" dirty="0"/>
              <a:t>President of the</a:t>
            </a:r>
            <a:r>
              <a:rPr lang="lt-LT" sz="2000" dirty="0"/>
              <a:t> </a:t>
            </a:r>
            <a:r>
              <a:rPr lang="en-US" sz="2000" dirty="0"/>
              <a:t>Lithuanian Confederation of Industrialists</a:t>
            </a:r>
            <a:endParaRPr lang="lt-LT" sz="2000" dirty="0"/>
          </a:p>
          <a:p>
            <a:r>
              <a:rPr lang="en-US" sz="2000" dirty="0"/>
              <a:t> 2024 April 12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60635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B67C0B0-06C2-DAC5-D091-6E5C573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45" y="280437"/>
            <a:ext cx="11204510" cy="8011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/>
              <a:t>Natural gas prices in 2022 increased </a:t>
            </a:r>
            <a:r>
              <a:rPr lang="lt-LT" sz="4000" b="1" dirty="0" err="1"/>
              <a:t>multiple</a:t>
            </a:r>
            <a:r>
              <a:rPr lang="lt-LT" sz="4000" b="1" dirty="0"/>
              <a:t> </a:t>
            </a:r>
            <a:r>
              <a:rPr lang="en-US" sz="4000" b="1" dirty="0"/>
              <a:t>times</a:t>
            </a:r>
            <a:r>
              <a:rPr lang="lt-LT" sz="4000" b="1" dirty="0"/>
              <a:t>.</a:t>
            </a:r>
            <a:endParaRPr lang="pl-PL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DC618-5C98-73A0-EAB9-B5EE757FB8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lt-LT" sz="2000" dirty="0"/>
            </a:br>
            <a:endParaRPr lang="pl-PL" sz="2000" dirty="0"/>
          </a:p>
        </p:txBody>
      </p:sp>
      <p:pic>
        <p:nvPicPr>
          <p:cNvPr id="4" name="Picture 3" descr="A graph showing a number of people&#10;&#10;Description automatically generated">
            <a:extLst>
              <a:ext uri="{FF2B5EF4-FFF2-40B4-BE49-F238E27FC236}">
                <a16:creationId xmlns:a16="http://schemas.microsoft.com/office/drawing/2014/main" id="{C77CC05D-DCC2-A6EB-CC17-AA82131B9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5565"/>
            <a:ext cx="10206413" cy="477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7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vadinimas 15">
            <a:extLst>
              <a:ext uri="{FF2B5EF4-FFF2-40B4-BE49-F238E27FC236}">
                <a16:creationId xmlns:a16="http://schemas.microsoft.com/office/drawing/2014/main" id="{451D884A-B7E6-FE0B-2ECE-D888B5649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06" y="397191"/>
            <a:ext cx="7661988" cy="7956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b="1" dirty="0"/>
              <a:t>Electricity prices were breaking records</a:t>
            </a:r>
            <a:r>
              <a:rPr lang="lt-LT" sz="4000" b="1" dirty="0"/>
              <a:t>.</a:t>
            </a:r>
            <a:endParaRPr lang="lt-LT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DC618-5C98-73A0-EAB9-B5EE757FB8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lt-LT" sz="2000" dirty="0"/>
            </a:br>
            <a:endParaRPr lang="pl-PL" sz="2000" dirty="0"/>
          </a:p>
        </p:txBody>
      </p:sp>
      <p:pic>
        <p:nvPicPr>
          <p:cNvPr id="26" name="Paveikslėlis 25" descr="Paveikslėlis, kuriame yra Grafika, Spalvingumas, dizainas&#10;&#10;Automatiškai sugeneruotas aprašymas">
            <a:extLst>
              <a:ext uri="{FF2B5EF4-FFF2-40B4-BE49-F238E27FC236}">
                <a16:creationId xmlns:a16="http://schemas.microsoft.com/office/drawing/2014/main" id="{A685B460-B41B-7DF7-6F13-6AC02BCAC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06" y="610232"/>
            <a:ext cx="540000" cy="369545"/>
          </a:xfrm>
          <a:prstGeom prst="rect">
            <a:avLst/>
          </a:prstGeom>
        </p:spPr>
      </p:pic>
      <p:pic>
        <p:nvPicPr>
          <p:cNvPr id="27" name="Paveikslėlis 26" descr="Paveikslėlis, kuriame yra Grafika, Spalvingumas, dizainas&#10;&#10;Automatiškai sugeneruotas aprašymas">
            <a:extLst>
              <a:ext uri="{FF2B5EF4-FFF2-40B4-BE49-F238E27FC236}">
                <a16:creationId xmlns:a16="http://schemas.microsoft.com/office/drawing/2014/main" id="{B632C651-6348-514C-9DAE-7948DBF4E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6994" y="610232"/>
            <a:ext cx="540000" cy="369545"/>
          </a:xfrm>
          <a:prstGeom prst="rect">
            <a:avLst/>
          </a:prstGeom>
        </p:spPr>
      </p:pic>
      <p:pic>
        <p:nvPicPr>
          <p:cNvPr id="4" name="Picture 3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AFE6933A-EF53-5DF2-974A-19C70094A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10" y="1600964"/>
            <a:ext cx="9398238" cy="46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0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0F85046C-16A4-2773-1B34-A73B807E31AA}"/>
              </a:ext>
            </a:extLst>
          </p:cNvPr>
          <p:cNvSpPr txBox="1">
            <a:spLocks/>
          </p:cNvSpPr>
          <p:nvPr/>
        </p:nvSpPr>
        <p:spPr>
          <a:xfrm>
            <a:off x="578917" y="560438"/>
            <a:ext cx="8266503" cy="129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90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000" dirty="0"/>
              <a:t>Not all sectors are sensitive to natural gas prices</a:t>
            </a:r>
            <a:r>
              <a:rPr lang="lt-LT" sz="4000" dirty="0"/>
              <a:t>.</a:t>
            </a:r>
            <a:endParaRPr lang="pl-PL" sz="4000" dirty="0"/>
          </a:p>
        </p:txBody>
      </p:sp>
      <p:cxnSp>
        <p:nvCxnSpPr>
          <p:cNvPr id="10" name="Tiesioji jungtis 9">
            <a:extLst>
              <a:ext uri="{FF2B5EF4-FFF2-40B4-BE49-F238E27FC236}">
                <a16:creationId xmlns:a16="http://schemas.microsoft.com/office/drawing/2014/main" id="{6DB4DC51-F011-F194-FCD9-C6A462340A31}"/>
              </a:ext>
            </a:extLst>
          </p:cNvPr>
          <p:cNvCxnSpPr>
            <a:cxnSpLocks/>
          </p:cNvCxnSpPr>
          <p:nvPr/>
        </p:nvCxnSpPr>
        <p:spPr>
          <a:xfrm>
            <a:off x="578079" y="2067562"/>
            <a:ext cx="419" cy="4230000"/>
          </a:xfrm>
          <a:prstGeom prst="line">
            <a:avLst/>
          </a:prstGeom>
          <a:ln w="28575">
            <a:solidFill>
              <a:srgbClr val="009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iesioji jungtis 13">
            <a:extLst>
              <a:ext uri="{FF2B5EF4-FFF2-40B4-BE49-F238E27FC236}">
                <a16:creationId xmlns:a16="http://schemas.microsoft.com/office/drawing/2014/main" id="{BC008C34-7952-E3A9-FEFC-B5D346C26A29}"/>
              </a:ext>
            </a:extLst>
          </p:cNvPr>
          <p:cNvCxnSpPr>
            <a:cxnSpLocks/>
          </p:cNvCxnSpPr>
          <p:nvPr/>
        </p:nvCxnSpPr>
        <p:spPr>
          <a:xfrm>
            <a:off x="578498" y="560438"/>
            <a:ext cx="419" cy="1296000"/>
          </a:xfrm>
          <a:prstGeom prst="line">
            <a:avLst/>
          </a:prstGeom>
          <a:ln w="28575">
            <a:solidFill>
              <a:srgbClr val="009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aph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952A3A06-27E1-175A-3973-254A4D3B6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2303253"/>
            <a:ext cx="10097048" cy="369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8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0F85046C-16A4-2773-1B34-A73B807E31AA}"/>
              </a:ext>
            </a:extLst>
          </p:cNvPr>
          <p:cNvSpPr txBox="1">
            <a:spLocks/>
          </p:cNvSpPr>
          <p:nvPr/>
        </p:nvSpPr>
        <p:spPr>
          <a:xfrm>
            <a:off x="578917" y="560438"/>
            <a:ext cx="8303826" cy="129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90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000" b="1" dirty="0"/>
              <a:t>Electricity consumption is more consistent than natural gas</a:t>
            </a:r>
            <a:r>
              <a:rPr lang="lt-LT" sz="4000" b="1" dirty="0"/>
              <a:t>.</a:t>
            </a:r>
            <a:endParaRPr lang="pl-PL" sz="4000" dirty="0"/>
          </a:p>
        </p:txBody>
      </p:sp>
      <p:cxnSp>
        <p:nvCxnSpPr>
          <p:cNvPr id="10" name="Tiesioji jungtis 9">
            <a:extLst>
              <a:ext uri="{FF2B5EF4-FFF2-40B4-BE49-F238E27FC236}">
                <a16:creationId xmlns:a16="http://schemas.microsoft.com/office/drawing/2014/main" id="{6DB4DC51-F011-F194-FCD9-C6A462340A31}"/>
              </a:ext>
            </a:extLst>
          </p:cNvPr>
          <p:cNvCxnSpPr>
            <a:cxnSpLocks/>
          </p:cNvCxnSpPr>
          <p:nvPr/>
        </p:nvCxnSpPr>
        <p:spPr>
          <a:xfrm>
            <a:off x="578079" y="2067562"/>
            <a:ext cx="419" cy="4230000"/>
          </a:xfrm>
          <a:prstGeom prst="line">
            <a:avLst/>
          </a:prstGeom>
          <a:ln w="28575">
            <a:solidFill>
              <a:srgbClr val="009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iesioji jungtis 13">
            <a:extLst>
              <a:ext uri="{FF2B5EF4-FFF2-40B4-BE49-F238E27FC236}">
                <a16:creationId xmlns:a16="http://schemas.microsoft.com/office/drawing/2014/main" id="{BC008C34-7952-E3A9-FEFC-B5D346C26A29}"/>
              </a:ext>
            </a:extLst>
          </p:cNvPr>
          <p:cNvCxnSpPr>
            <a:cxnSpLocks/>
          </p:cNvCxnSpPr>
          <p:nvPr/>
        </p:nvCxnSpPr>
        <p:spPr>
          <a:xfrm>
            <a:off x="578498" y="560438"/>
            <a:ext cx="419" cy="1296000"/>
          </a:xfrm>
          <a:prstGeom prst="line">
            <a:avLst/>
          </a:prstGeom>
          <a:ln w="28575">
            <a:solidFill>
              <a:srgbClr val="009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 shot of a graph&#10;&#10;Description automatically generated">
            <a:extLst>
              <a:ext uri="{FF2B5EF4-FFF2-40B4-BE49-F238E27FC236}">
                <a16:creationId xmlns:a16="http://schemas.microsoft.com/office/drawing/2014/main" id="{A9DCA9A0-803E-7702-323F-6377D9782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6" y="2315040"/>
            <a:ext cx="9870401" cy="39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3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B67C0B0-06C2-DAC5-D091-6E5C573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208175"/>
            <a:ext cx="10515600" cy="1325563"/>
          </a:xfrm>
        </p:spPr>
        <p:txBody>
          <a:bodyPr/>
          <a:lstStyle/>
          <a:p>
            <a:r>
              <a:rPr lang="lt-LT" dirty="0"/>
              <a:t>         </a:t>
            </a:r>
            <a:r>
              <a:rPr lang="en-US" sz="3200" dirty="0"/>
              <a:t>China's support for the industry is</a:t>
            </a:r>
            <a:br>
              <a:rPr lang="lt-LT" sz="3200" dirty="0"/>
            </a:br>
            <a:r>
              <a:rPr lang="lt-LT" sz="3200" dirty="0"/>
              <a:t>        </a:t>
            </a:r>
            <a:r>
              <a:rPr lang="en-US" sz="3200" dirty="0"/>
              <a:t> </a:t>
            </a:r>
            <a:r>
              <a:rPr lang="lt-LT" sz="3200" dirty="0"/>
              <a:t>    </a:t>
            </a:r>
            <a:r>
              <a:rPr lang="en-US" sz="3200" dirty="0"/>
              <a:t>the biggest</a:t>
            </a:r>
            <a:endParaRPr lang="pl-PL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DC618-5C98-73A0-EAB9-B5EE757FB8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2143" y="16932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lt-LT" sz="2000" dirty="0"/>
            </a:br>
            <a:endParaRPr lang="pl-PL" sz="2000" dirty="0"/>
          </a:p>
        </p:txBody>
      </p:sp>
      <p:pic>
        <p:nvPicPr>
          <p:cNvPr id="6" name="Paveikslėlis 21" descr="Paveikslėlis, kuriame yra Stačiakampis&#10;&#10;Automatiškai sugeneruotas aprašymas">
            <a:extLst>
              <a:ext uri="{FF2B5EF4-FFF2-40B4-BE49-F238E27FC236}">
                <a16:creationId xmlns:a16="http://schemas.microsoft.com/office/drawing/2014/main" id="{9BC2BEAC-18C9-5B4E-06AC-9EAF965EB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41"/>
            <a:ext cx="11059886" cy="1142505"/>
          </a:xfrm>
          <a:prstGeom prst="rect">
            <a:avLst/>
          </a:prstGeom>
        </p:spPr>
      </p:pic>
      <p:pic>
        <p:nvPicPr>
          <p:cNvPr id="8" name="Grafinis elementas 4" descr="Group of people outline">
            <a:extLst>
              <a:ext uri="{FF2B5EF4-FFF2-40B4-BE49-F238E27FC236}">
                <a16:creationId xmlns:a16="http://schemas.microsoft.com/office/drawing/2014/main" id="{0BBE9DF9-93F2-E3BC-00A0-A8395804D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876" y="210922"/>
            <a:ext cx="1200697" cy="1200697"/>
          </a:xfrm>
          <a:prstGeom prst="rect">
            <a:avLst/>
          </a:prstGeom>
        </p:spPr>
      </p:pic>
      <p:pic>
        <p:nvPicPr>
          <p:cNvPr id="9" name="Picture 8" descr="A graph of a chart&#10;&#10;Description automatically generated with medium confidence">
            <a:extLst>
              <a:ext uri="{FF2B5EF4-FFF2-40B4-BE49-F238E27FC236}">
                <a16:creationId xmlns:a16="http://schemas.microsoft.com/office/drawing/2014/main" id="{76CC2D9E-261E-8929-7962-B6E9023F9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94" y="1485089"/>
            <a:ext cx="7043924" cy="51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9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B67C0B0-06C2-DAC5-D091-6E5C573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208175"/>
            <a:ext cx="10515600" cy="1325563"/>
          </a:xfrm>
        </p:spPr>
        <p:txBody>
          <a:bodyPr>
            <a:normAutofit/>
          </a:bodyPr>
          <a:lstStyle/>
          <a:p>
            <a:r>
              <a:rPr lang="lt-LT" sz="3200" dirty="0"/>
              <a:t>           </a:t>
            </a:r>
            <a:r>
              <a:rPr lang="en-US" sz="3200" dirty="0"/>
              <a:t>And the renewable energy sector today is</a:t>
            </a:r>
            <a:br>
              <a:rPr lang="lt-LT" sz="3200" dirty="0"/>
            </a:br>
            <a:r>
              <a:rPr lang="lt-LT" sz="3200" dirty="0"/>
              <a:t>           </a:t>
            </a:r>
            <a:r>
              <a:rPr lang="en-US" sz="3200" dirty="0"/>
              <a:t>highly dependent on China…</a:t>
            </a:r>
            <a:endParaRPr lang="pl-PL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DC618-5C98-73A0-EAB9-B5EE757FB8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2143" y="16932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lt-LT" sz="2000" dirty="0"/>
            </a:br>
            <a:endParaRPr lang="pl-PL" sz="2000" dirty="0"/>
          </a:p>
        </p:txBody>
      </p:sp>
      <p:pic>
        <p:nvPicPr>
          <p:cNvPr id="6" name="Paveikslėlis 21" descr="Paveikslėlis, kuriame yra Stačiakampis&#10;&#10;Automatiškai sugeneruotas aprašymas">
            <a:extLst>
              <a:ext uri="{FF2B5EF4-FFF2-40B4-BE49-F238E27FC236}">
                <a16:creationId xmlns:a16="http://schemas.microsoft.com/office/drawing/2014/main" id="{9BC2BEAC-18C9-5B4E-06AC-9EAF965EB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6" y="240017"/>
            <a:ext cx="11059886" cy="1142505"/>
          </a:xfrm>
          <a:prstGeom prst="rect">
            <a:avLst/>
          </a:prstGeom>
        </p:spPr>
      </p:pic>
      <p:pic>
        <p:nvPicPr>
          <p:cNvPr id="8" name="Grafinis elementas 4" descr="Group of people outline">
            <a:extLst>
              <a:ext uri="{FF2B5EF4-FFF2-40B4-BE49-F238E27FC236}">
                <a16:creationId xmlns:a16="http://schemas.microsoft.com/office/drawing/2014/main" id="{0BBE9DF9-93F2-E3BC-00A0-A8395804D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876" y="210922"/>
            <a:ext cx="1200697" cy="1200697"/>
          </a:xfrm>
          <a:prstGeom prst="rect">
            <a:avLst/>
          </a:prstGeom>
        </p:spPr>
      </p:pic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F0A6EA27-1A4B-41DF-5F53-ABF0EA0F1E51}"/>
              </a:ext>
            </a:extLst>
          </p:cNvPr>
          <p:cNvSpPr/>
          <p:nvPr/>
        </p:nvSpPr>
        <p:spPr>
          <a:xfrm>
            <a:off x="755224" y="4028457"/>
            <a:ext cx="10029645" cy="297675"/>
          </a:xfrm>
          <a:prstGeom prst="stripedRightArrow">
            <a:avLst/>
          </a:prstGeom>
          <a:solidFill>
            <a:srgbClr val="009041"/>
          </a:solidFill>
          <a:ln>
            <a:solidFill>
              <a:srgbClr val="00904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3459FF2-1C33-45D0-E0B5-70C821B45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3" y="3019643"/>
            <a:ext cx="849289" cy="849289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E36BB99-A112-B6D7-5AB3-7E1FA596CA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87" y="3019643"/>
            <a:ext cx="929052" cy="929052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C5CD439-5F13-B655-A324-B90149786F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14" y="3019642"/>
            <a:ext cx="929053" cy="929053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FAC450C-5ABA-0D6A-135D-2DE52CB5E2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41" y="3019642"/>
            <a:ext cx="1118458" cy="1118458"/>
          </a:xfrm>
          <a:prstGeom prst="rect">
            <a:avLst/>
          </a:prstGeom>
        </p:spPr>
      </p:pic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2AB6091-FD52-8444-241B-2D306EC589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66" y="1894717"/>
            <a:ext cx="1051433" cy="1051433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28300E4-AA04-DC05-C5A8-BA48372CF4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79" y="2814413"/>
            <a:ext cx="1051433" cy="1051433"/>
          </a:xfrm>
          <a:prstGeom prst="rect">
            <a:avLst/>
          </a:prstGeom>
        </p:spPr>
      </p:pic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F814BD5-E4C3-1B05-5186-C6DE56398F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50" y="2829543"/>
            <a:ext cx="1118458" cy="1118458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F82D9F-318C-2830-E3CC-E31BDA5D65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58" y="2801179"/>
            <a:ext cx="1053555" cy="105355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65B5F41-CA59-6D19-3AAE-2F56C5CF2921}"/>
              </a:ext>
            </a:extLst>
          </p:cNvPr>
          <p:cNvSpPr/>
          <p:nvPr/>
        </p:nvSpPr>
        <p:spPr>
          <a:xfrm>
            <a:off x="409754" y="4252323"/>
            <a:ext cx="10240377" cy="831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err="1">
                <a:solidFill>
                  <a:srgbClr val="009041"/>
                </a:solidFill>
              </a:rPr>
              <a:t>China</a:t>
            </a:r>
            <a:r>
              <a:rPr lang="lt-LT" dirty="0">
                <a:solidFill>
                  <a:srgbClr val="009041"/>
                </a:solidFill>
              </a:rPr>
              <a:t> </a:t>
            </a:r>
            <a:r>
              <a:rPr lang="lt-LT" dirty="0" err="1">
                <a:solidFill>
                  <a:srgbClr val="009041"/>
                </a:solidFill>
              </a:rPr>
              <a:t>dominates</a:t>
            </a:r>
            <a:r>
              <a:rPr lang="lt-LT" dirty="0">
                <a:solidFill>
                  <a:srgbClr val="009041"/>
                </a:solidFill>
              </a:rPr>
              <a:t>                                                                 </a:t>
            </a:r>
            <a:r>
              <a:rPr lang="lt-LT" dirty="0" err="1">
                <a:solidFill>
                  <a:srgbClr val="009041"/>
                </a:solidFill>
              </a:rPr>
              <a:t>China‘s</a:t>
            </a:r>
            <a:r>
              <a:rPr lang="lt-LT" dirty="0">
                <a:solidFill>
                  <a:srgbClr val="009041"/>
                </a:solidFill>
              </a:rPr>
              <a:t> </a:t>
            </a:r>
            <a:r>
              <a:rPr lang="lt-LT" dirty="0" err="1">
                <a:solidFill>
                  <a:srgbClr val="009041"/>
                </a:solidFill>
              </a:rPr>
              <a:t>dominance</a:t>
            </a:r>
            <a:r>
              <a:rPr lang="lt-LT" dirty="0">
                <a:solidFill>
                  <a:srgbClr val="009041"/>
                </a:solidFill>
              </a:rPr>
              <a:t> </a:t>
            </a:r>
            <a:r>
              <a:rPr lang="lt-LT" dirty="0" err="1">
                <a:solidFill>
                  <a:srgbClr val="009041"/>
                </a:solidFill>
              </a:rPr>
              <a:t>is</a:t>
            </a:r>
            <a:r>
              <a:rPr lang="lt-LT" dirty="0">
                <a:solidFill>
                  <a:srgbClr val="009041"/>
                </a:solidFill>
              </a:rPr>
              <a:t> </a:t>
            </a:r>
            <a:r>
              <a:rPr lang="lt-LT" dirty="0" err="1">
                <a:solidFill>
                  <a:srgbClr val="009041"/>
                </a:solidFill>
              </a:rPr>
              <a:t>lower</a:t>
            </a:r>
            <a:endParaRPr lang="pl-PL" dirty="0">
              <a:solidFill>
                <a:srgbClr val="009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9BAABF9-798D-FF8B-F19F-C3C486CA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2146"/>
            <a:ext cx="10515600" cy="1500187"/>
          </a:xfrm>
        </p:spPr>
        <p:txBody>
          <a:bodyPr>
            <a:noAutofit/>
          </a:bodyPr>
          <a:lstStyle/>
          <a:p>
            <a:r>
              <a:rPr lang="en-US" sz="3200" dirty="0"/>
              <a:t>Our mission is to create a geopolitically, economically and climate sustainable energy sector and industry.</a:t>
            </a:r>
            <a:endParaRPr lang="lt-LT" sz="3200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7A8C434B-DBC2-21A7-C53B-F94741D44E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anchor="ctr"/>
          <a:lstStyle/>
          <a:p>
            <a:r>
              <a:rPr lang="lt-LT" dirty="0"/>
              <a:t>+370 5 243 10 67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465A2BBA-8873-BD2E-D637-6646A6A1B2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ctr"/>
          <a:lstStyle/>
          <a:p>
            <a:r>
              <a:rPr lang="lt-LT" dirty="0"/>
              <a:t>sekretoriatas</a:t>
            </a:r>
            <a:r>
              <a:rPr lang="en-US" dirty="0"/>
              <a:t>@lpk.lt</a:t>
            </a:r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6299275B-805C-FF7D-7F6B-1C0501ECE5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ctr"/>
          <a:lstStyle/>
          <a:p>
            <a:r>
              <a:rPr lang="lt-LT" dirty="0"/>
              <a:t>Vilniaus g. </a:t>
            </a:r>
            <a:r>
              <a:rPr lang="en-US" dirty="0"/>
              <a:t>31, Vilnius</a:t>
            </a:r>
            <a:endParaRPr lang="lt-LT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7FA08C7F-CEC1-EA53-7D00-B6EE2CC39B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anchor="ctr"/>
          <a:lstStyle/>
          <a:p>
            <a:r>
              <a:rPr lang="lt-LT" dirty="0" err="1"/>
              <a:t>lpk.lt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39065764"/>
      </p:ext>
    </p:extLst>
  </p:cSld>
  <p:clrMapOvr>
    <a:masterClrMapping/>
  </p:clrMapOvr>
</p:sld>
</file>

<file path=ppt/theme/theme1.xml><?xml version="1.0" encoding="utf-8"?>
<a:theme xmlns:a="http://schemas.openxmlformats.org/drawingml/2006/main" name="LPK šablonas 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sirinktinis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6a950228ecda8bbf0459858aeb39ae5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d7c0eaa83d08b7f8f69d0fe19b67691a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50D350-417F-42EA-9EAA-A4BCD149FC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C0977-DF32-4743-8FCC-FD6B9F07499B}">
  <ds:schemaRefs>
    <ds:schemaRef ds:uri="http://schemas.microsoft.com/office/2006/documentManagement/types"/>
    <ds:schemaRef ds:uri="365dd0db-b8c7-489c-af0d-e578c2b89790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449bcd8b-c96e-45d4-8448-928dbb34b5a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2723B72-5AEB-4E2D-84BE-48A6874A48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4256</TotalTime>
  <Words>147</Words>
  <Application>Microsoft Office PowerPoint</Application>
  <PresentationFormat>Widescreen</PresentationFormat>
  <Paragraphs>27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LPK šablonas LT</vt:lpstr>
      <vt:lpstr>PERSPECTIVES OF EFFICIENT ENERGY CONSUMPTION IN THE FIELD OF INDUSTRY EFEKTYVAUS ENERGIJOS VARTOJIMO PRAMONĖS SRITYJE PERSPEKTYVOS </vt:lpstr>
      <vt:lpstr>Natural gas prices in 2022 increased multiple times.</vt:lpstr>
      <vt:lpstr>Electricity prices were breaking records.</vt:lpstr>
      <vt:lpstr>PowerPoint Presentation</vt:lpstr>
      <vt:lpstr>PowerPoint Presentation</vt:lpstr>
      <vt:lpstr>         China's support for the industry is              the biggest</vt:lpstr>
      <vt:lpstr>           And the renewable energy sector today is            highly dependent on China…</vt:lpstr>
      <vt:lpstr>Our mission is to create a geopolitically, economically and climate sustainable energy sector and industry.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Organizacinis LPK</dc:creator>
  <cp:lastModifiedBy>Eglė Stonkutė</cp:lastModifiedBy>
  <cp:revision>37</cp:revision>
  <dcterms:created xsi:type="dcterms:W3CDTF">2023-03-14T14:35:19Z</dcterms:created>
  <dcterms:modified xsi:type="dcterms:W3CDTF">2024-04-10T12:27:20Z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0x01010000F6EC7B25DAA547ADB5801F8D36C2F7</vt:lpwstr>
  </property>
  <property fmtid="{D5CDD505-2E9C-101B-9397-08002B2CF9AE}" pid="3" name="MediaServiceImageTags">
    <vt:lpwstr/>
  </property>
</Properties>
</file>