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4" r:id="rId4"/>
    <p:sldId id="257" r:id="rId5"/>
    <p:sldId id="263" r:id="rId6"/>
    <p:sldId id="265" r:id="rId7"/>
    <p:sldId id="26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43" d="100"/>
          <a:sy n="43" d="100"/>
        </p:scale>
        <p:origin x="67" y="8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F82DB-75E9-5705-E090-47F31EBF3E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7F3F6E-06F1-C7E7-97F1-F5E761528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16795B-0796-0685-FB4F-E0ED450FA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D661-FE9E-4E9B-A71E-60ED635FFBBF}" type="datetimeFigureOut">
              <a:rPr lang="en-US" smtClean="0"/>
              <a:t>2024-04-17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B0C8E-6CB8-02CA-A584-3A6D4417A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1EAD10-F8DE-E717-AB9F-B9FE65F06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6D30-3D3B-4BDE-B0E3-7E1DD244E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876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B1DC0-822C-764D-121E-D1DAF32D9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78F5F3-E446-427D-E310-D7B41F701B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A5D0E8-516A-69F7-E7B3-A5D28F84C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D661-FE9E-4E9B-A71E-60ED635FFBBF}" type="datetimeFigureOut">
              <a:rPr lang="en-US" smtClean="0"/>
              <a:t>2024-04-17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9F8A3C-0AAE-CCD7-1761-0089E0919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8E32EB-2273-808E-2122-52767344A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6D30-3D3B-4BDE-B0E3-7E1DD244E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197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1772FF-0C52-B0E8-A13C-5868ED227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D73FE8-6580-CFAB-6BC1-FD773E5FBF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0F42EE-0638-1E8F-A383-A929E076B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D661-FE9E-4E9B-A71E-60ED635FFBBF}" type="datetimeFigureOut">
              <a:rPr lang="en-US" smtClean="0"/>
              <a:t>2024-04-17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2BC404-99DA-D727-C389-E6A878C68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CE9016-93DA-6C9B-1B35-443CB11CA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6D30-3D3B-4BDE-B0E3-7E1DD244E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323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B8A37-3372-D97F-A691-A37D16E79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BBC5D8-44CA-FD25-40FA-8BA6FA9E2C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080A5B-2685-155D-2725-EF8D8F03D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D661-FE9E-4E9B-A71E-60ED635FFBBF}" type="datetimeFigureOut">
              <a:rPr lang="en-US" smtClean="0"/>
              <a:t>2024-04-17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3DB3CB-A5C0-856D-36B9-58F2F1C82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4544F-57D7-6669-DAD4-16DE2AE15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6D30-3D3B-4BDE-B0E3-7E1DD244E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950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8C5F7-68F1-3C6A-7FD5-7B0737C01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2D7CD7-63C4-6395-3C55-AF0EA39CAF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7F32B-C285-4F0A-6FF3-266C26628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D661-FE9E-4E9B-A71E-60ED635FFBBF}" type="datetimeFigureOut">
              <a:rPr lang="en-US" smtClean="0"/>
              <a:t>2024-04-17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193A2E-381B-790D-6583-766F0D429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12C868-851C-A701-F0A4-53F84A5EE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6D30-3D3B-4BDE-B0E3-7E1DD244E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292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FCA59-AF75-B29C-2541-9E41F3D38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73C09-7785-2135-78E1-D534430832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E7155E-469C-B7D8-28EE-49E59E9EA7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DAB6AB-7378-0397-E447-2C58C4FAE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D661-FE9E-4E9B-A71E-60ED635FFBBF}" type="datetimeFigureOut">
              <a:rPr lang="en-US" smtClean="0"/>
              <a:t>2024-04-17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2D2B92-7F19-3E17-FDF6-A840A4FBA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03A255-B7E4-67C5-7956-384C01365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6D30-3D3B-4BDE-B0E3-7E1DD244E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267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CE275-838E-1AE7-A72A-0DB53E45E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EC2FCA-A588-3B99-BC66-64B646DFC9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09B7C9-80C8-F71D-10EB-BC20642AE2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5321B8-2163-8BB1-5FA7-72044E3514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988905-49E1-2F55-7AD0-EF5A2243F7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3C8AEB-21A8-3284-3018-9B6AF1D43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D661-FE9E-4E9B-A71E-60ED635FFBBF}" type="datetimeFigureOut">
              <a:rPr lang="en-US" smtClean="0"/>
              <a:t>2024-04-17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54081B-43AE-2A2C-498D-01244DDBF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5758CE-2EC6-1A0C-8830-907A33533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6D30-3D3B-4BDE-B0E3-7E1DD244E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312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86475-9723-B9FE-4BF4-BE74DD52E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A3E1AF-93D0-B504-5FF9-10BA8A1CC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D661-FE9E-4E9B-A71E-60ED635FFBBF}" type="datetimeFigureOut">
              <a:rPr lang="en-US" smtClean="0"/>
              <a:t>2024-04-17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964D63-F2E2-563F-F8A5-EC4D2A62D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846340-F8E0-1DFB-5C93-C6CA0DFAC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6D30-3D3B-4BDE-B0E3-7E1DD244E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299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6DAD90-F5E7-D631-D213-053482160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D661-FE9E-4E9B-A71E-60ED635FFBBF}" type="datetimeFigureOut">
              <a:rPr lang="en-US" smtClean="0"/>
              <a:t>2024-04-17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9E8E12-5903-EF91-E79B-EA77F272A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BD3982-F9E1-934E-D666-13F110A90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6D30-3D3B-4BDE-B0E3-7E1DD244E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784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23E24-785B-9388-F0BD-3AB370ABC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812FB-7F8C-699F-90E5-EFAB3D0AD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FAAEED-8740-94A3-B01D-9441A1759A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F39EC1-1910-1DA9-81E9-1ABA431B3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D661-FE9E-4E9B-A71E-60ED635FFBBF}" type="datetimeFigureOut">
              <a:rPr lang="en-US" smtClean="0"/>
              <a:t>2024-04-17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3FD429-68A7-5B91-AC79-A0D62628F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4A2517-2B27-EA49-C3C1-077B1FC2B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6D30-3D3B-4BDE-B0E3-7E1DD244E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099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D8AE6-92EF-5DBC-A02F-A90DF6032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9A3C53-8E01-5986-B3B3-80060B02C4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B1740B-DB74-C378-3D69-EBD943EEDF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643F3D-825A-E7F2-1B44-B1B834613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D661-FE9E-4E9B-A71E-60ED635FFBBF}" type="datetimeFigureOut">
              <a:rPr lang="en-US" smtClean="0"/>
              <a:t>2024-04-17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1C023A-E181-2B2C-070A-013E7A868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6E4E5B-6D15-72B8-CD45-DE76F3C0D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6D30-3D3B-4BDE-B0E3-7E1DD244E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47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19FFB7-342A-97DE-1B4E-C0856B1A3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6DA153-F8EA-5759-A5E2-5E40B67170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9DC6D3-13DD-BC3C-1B52-5807F737E3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7D661-FE9E-4E9B-A71E-60ED635FFBBF}" type="datetimeFigureOut">
              <a:rPr lang="en-US" smtClean="0"/>
              <a:t>2024-04-17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24E73-C545-0C9E-E2B2-57D321C7F1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DCB-77FA-8C42-6C4F-FC5DD4C7E1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D6D30-3D3B-4BDE-B0E3-7E1DD244E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897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.jatautas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A8C17-4F8D-F341-C2D2-4EC0A4E939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Renewable energy resources in Lithuania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9FAA91-1F93-C295-0045-984E0821A3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Dr. Jaunius Jatautas</a:t>
            </a:r>
          </a:p>
          <a:p>
            <a:r>
              <a:rPr lang="en-US" sz="2400" dirty="0">
                <a:hlinkClick r:id="rId2"/>
              </a:rPr>
              <a:t>j.jatautas@gmail.com</a:t>
            </a:r>
            <a:endParaRPr lang="en-US" sz="2400" dirty="0"/>
          </a:p>
          <a:p>
            <a:r>
              <a:rPr lang="en-US" sz="2400" dirty="0"/>
              <a:t>+37068810333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715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9D308-144F-10BD-7D5A-6C9CCBD5C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Situation of district heating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A94C7B-B34E-0E4A-45EE-182EA0E1D5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90% heat production in Lithuania from biomass (2024)</a:t>
            </a:r>
          </a:p>
          <a:p>
            <a:r>
              <a:rPr lang="en-US" dirty="0"/>
              <a:t>Excess heat energy integration </a:t>
            </a:r>
          </a:p>
          <a:p>
            <a:r>
              <a:rPr lang="en-US" dirty="0"/>
              <a:t>Development of low temperature heat energy grids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717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BED59-4160-635D-17A0-C9DCCAC88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of district heating sector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925742-F8B1-8702-01C0-11FD0A4BF8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Longevity of the biomass generators ~ 15 years </a:t>
            </a:r>
          </a:p>
          <a:p>
            <a:r>
              <a:rPr lang="en-US" dirty="0"/>
              <a:t>Adoption for balancing services </a:t>
            </a:r>
          </a:p>
          <a:p>
            <a:r>
              <a:rPr lang="en-US" dirty="0"/>
              <a:t>Low temperature network development</a:t>
            </a:r>
          </a:p>
          <a:p>
            <a:r>
              <a:rPr lang="en-US" dirty="0"/>
              <a:t>High scale heat pumps integration</a:t>
            </a:r>
          </a:p>
        </p:txBody>
      </p:sp>
    </p:spTree>
    <p:extLst>
      <p:ext uri="{BB962C8B-B14F-4D97-AF65-F5344CB8AC3E}">
        <p14:creationId xmlns:p14="http://schemas.microsoft.com/office/powerpoint/2010/main" val="950632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232AC-A3C0-02B0-69D8-52FB5E1C0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Situation of electricity </a:t>
            </a:r>
            <a:r>
              <a:rPr lang="lt-LT" dirty="0"/>
              <a:t>sector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33DBB-DBB9-8CEF-14B7-8F50FAF03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7342"/>
            <a:ext cx="1051560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Breakthrough package (2022):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Power reservations without curtailment 4.4GW solar and 3.6GW  </a:t>
            </a:r>
          </a:p>
          <a:p>
            <a:pPr marL="0" indent="0">
              <a:buNone/>
            </a:pPr>
            <a:r>
              <a:rPr lang="en-US" dirty="0"/>
              <a:t>   onshore, 1.4GW offshore wind = 9 GW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Connected 1.5 GW solar and 1.5GW  wind power plants. 1.2GW producing consumers of them. </a:t>
            </a:r>
          </a:p>
          <a:p>
            <a:pPr marL="0" indent="0">
              <a:buNone/>
            </a:pPr>
            <a:endParaRPr lang="en-US" dirty="0"/>
          </a:p>
          <a:p>
            <a:r>
              <a:rPr lang="lt-LT" dirty="0"/>
              <a:t>Overdemand </a:t>
            </a:r>
            <a:r>
              <a:rPr lang="en-US" dirty="0"/>
              <a:t>generation </a:t>
            </a:r>
            <a:r>
              <a:rPr lang="lt-LT" dirty="0"/>
              <a:t>and export (</a:t>
            </a:r>
            <a:r>
              <a:rPr lang="en-US" dirty="0"/>
              <a:t>2024.04.11 ~ 3400MW/h “</a:t>
            </a:r>
            <a:r>
              <a:rPr lang="en-US" dirty="0" err="1"/>
              <a:t>NordBalt</a:t>
            </a:r>
            <a:r>
              <a:rPr lang="en-US" dirty="0"/>
              <a:t>”) </a:t>
            </a:r>
          </a:p>
          <a:p>
            <a:pPr marL="0" indent="0">
              <a:buNone/>
            </a:pPr>
            <a:endParaRPr lang="en-US" dirty="0"/>
          </a:p>
          <a:p>
            <a:endParaRPr lang="lt-LT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901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9E3F0-ED25-3EA0-6E43-DFE8FA2C9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of electricity </a:t>
            </a:r>
            <a:r>
              <a:rPr lang="lt-LT" dirty="0"/>
              <a:t>sector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E5668B-ECB9-A2B3-EE0B-67F662767F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Dangers: overdemand generation - grid security, electricity purchase prices and PPA contract. </a:t>
            </a:r>
          </a:p>
          <a:p>
            <a:endParaRPr lang="en-US" dirty="0"/>
          </a:p>
          <a:p>
            <a:r>
              <a:rPr lang="en-US" dirty="0"/>
              <a:t>What to do?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a) Develop connections with neighbor countries </a:t>
            </a:r>
          </a:p>
          <a:p>
            <a:pPr marL="0" indent="0">
              <a:buNone/>
            </a:pPr>
            <a:r>
              <a:rPr lang="en-US" dirty="0"/>
              <a:t>b) Battery storage capacities development and district heating networks </a:t>
            </a:r>
          </a:p>
          <a:p>
            <a:pPr marL="0" indent="0">
              <a:buNone/>
            </a:pPr>
            <a:r>
              <a:rPr lang="en-US" dirty="0"/>
              <a:t>c) Hydrogen development – increasing electricity demand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073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E7457-E050-34C6-F63D-58F5140E3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84F4B6-3559-814F-5ADD-474C02469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Higher public interest – strategic objects </a:t>
            </a:r>
          </a:p>
          <a:p>
            <a:pPr marL="0" indent="0">
              <a:buNone/>
            </a:pPr>
            <a:r>
              <a:rPr lang="en-US" dirty="0"/>
              <a:t>Support NGOS – transition in regions</a:t>
            </a:r>
          </a:p>
        </p:txBody>
      </p:sp>
    </p:spTree>
    <p:extLst>
      <p:ext uri="{BB962C8B-B14F-4D97-AF65-F5344CB8AC3E}">
        <p14:creationId xmlns:p14="http://schemas.microsoft.com/office/powerpoint/2010/main" val="3331418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09627-C95A-B0A4-7912-51C3768DC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 for your attention</a:t>
            </a:r>
          </a:p>
        </p:txBody>
      </p:sp>
    </p:spTree>
    <p:extLst>
      <p:ext uri="{BB962C8B-B14F-4D97-AF65-F5344CB8AC3E}">
        <p14:creationId xmlns:p14="http://schemas.microsoft.com/office/powerpoint/2010/main" val="1470934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BA515A7BAE2A43BBCEEFC8DB246324" ma:contentTypeVersion="15" ma:contentTypeDescription="Create a new document." ma:contentTypeScope="" ma:versionID="6a950228ecda8bbf0459858aeb39ae50">
  <xsd:schema xmlns:xsd="http://www.w3.org/2001/XMLSchema" xmlns:xs="http://www.w3.org/2001/XMLSchema" xmlns:p="http://schemas.microsoft.com/office/2006/metadata/properties" xmlns:ns2="57fe772f-00cf-4dad-b0cb-913608da9119" xmlns:ns3="c5f555a3-b848-4bea-9c8d-34a4da0e4343" targetNamespace="http://schemas.microsoft.com/office/2006/metadata/properties" ma:root="true" ma:fieldsID="d7c0eaa83d08b7f8f69d0fe19b67691a" ns2:_="" ns3:_="">
    <xsd:import namespace="57fe772f-00cf-4dad-b0cb-913608da9119"/>
    <xsd:import namespace="c5f555a3-b848-4bea-9c8d-34a4da0e43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fe772f-00cf-4dad-b0cb-913608da91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e864938-2603-473d-8bcd-f12a868843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f555a3-b848-4bea-9c8d-34a4da0e4343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8afdac5b-07eb-4f5e-9c79-778fcf53685d}" ma:internalName="TaxCatchAll" ma:showField="CatchAllData" ma:web="c5f555a3-b848-4bea-9c8d-34a4da0e434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6F9666D-7031-4DF6-A4E4-EC2D1423E1A7}"/>
</file>

<file path=customXml/itemProps2.xml><?xml version="1.0" encoding="utf-8"?>
<ds:datastoreItem xmlns:ds="http://schemas.openxmlformats.org/officeDocument/2006/customXml" ds:itemID="{1F5F0236-3936-4093-98D9-1FB46F0CB33B}"/>
</file>

<file path=docProps/app.xml><?xml version="1.0" encoding="utf-8"?>
<Properties xmlns="http://schemas.openxmlformats.org/officeDocument/2006/extended-properties" xmlns:vt="http://schemas.openxmlformats.org/officeDocument/2006/docPropsVTypes">
  <TotalTime>1489</TotalTime>
  <Words>191</Words>
  <Application>Microsoft Office PowerPoint</Application>
  <PresentationFormat>Widescreen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Renewable energy resources in Lithuania</vt:lpstr>
      <vt:lpstr>Situation of district heating</vt:lpstr>
      <vt:lpstr>Challenges of district heating sector</vt:lpstr>
      <vt:lpstr>Situation of electricity sector</vt:lpstr>
      <vt:lpstr>Challenges of electricity sector</vt:lpstr>
      <vt:lpstr>Recommendations</vt:lpstr>
      <vt:lpstr>Thank you for your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Renewable energy resources in Lithuania (district heating, electricity market, transport)</dc:title>
  <dc:creator>Jaunius Jatautas</dc:creator>
  <cp:lastModifiedBy>Jaunius Jatautas</cp:lastModifiedBy>
  <cp:revision>6</cp:revision>
  <dcterms:created xsi:type="dcterms:W3CDTF">2024-04-11T06:14:16Z</dcterms:created>
  <dcterms:modified xsi:type="dcterms:W3CDTF">2024-04-17T05:53:24Z</dcterms:modified>
</cp:coreProperties>
</file>