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8" r:id="rId2"/>
    <p:sldId id="292" r:id="rId3"/>
    <p:sldId id="283" r:id="rId4"/>
  </p:sldIdLst>
  <p:sldSz cx="12192000" cy="6858000"/>
  <p:notesSz cx="6858000" cy="9144000"/>
  <p:defaultTextStyle>
    <a:defPPr rtl="0"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EE46E-0B62-4E6D-9193-5E6BDBE037B1}" v="3" dt="2024-04-11T11:49:44.118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5294" autoAdjust="0"/>
  </p:normalViewPr>
  <p:slideViewPr>
    <p:cSldViewPr snapToGrid="0">
      <p:cViewPr varScale="1">
        <p:scale>
          <a:sx n="74" d="100"/>
          <a:sy n="74" d="100"/>
        </p:scale>
        <p:origin x="26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ius Karazinas" userId="5b153396-02b6-4e07-8b6a-c6f246c9a5d5" providerId="ADAL" clId="{2B1EE46E-0B62-4E6D-9193-5E6BDBE037B1}"/>
    <pc:docChg chg="undo custSel addSld delSld modSld sldOrd">
      <pc:chgData name="Andrius Karazinas" userId="5b153396-02b6-4e07-8b6a-c6f246c9a5d5" providerId="ADAL" clId="{2B1EE46E-0B62-4E6D-9193-5E6BDBE037B1}" dt="2024-04-11T12:06:22.542" v="1631" actId="20577"/>
      <pc:docMkLst>
        <pc:docMk/>
      </pc:docMkLst>
      <pc:sldChg chg="modSp mod">
        <pc:chgData name="Andrius Karazinas" userId="5b153396-02b6-4e07-8b6a-c6f246c9a5d5" providerId="ADAL" clId="{2B1EE46E-0B62-4E6D-9193-5E6BDBE037B1}" dt="2024-04-11T11:02:57.158" v="281" actId="1076"/>
        <pc:sldMkLst>
          <pc:docMk/>
          <pc:sldMk cId="4261546900" sldId="258"/>
        </pc:sldMkLst>
        <pc:spChg chg="mod">
          <ac:chgData name="Andrius Karazinas" userId="5b153396-02b6-4e07-8b6a-c6f246c9a5d5" providerId="ADAL" clId="{2B1EE46E-0B62-4E6D-9193-5E6BDBE037B1}" dt="2024-04-11T11:02:57.158" v="281" actId="1076"/>
          <ac:spMkLst>
            <pc:docMk/>
            <pc:sldMk cId="4261546900" sldId="258"/>
            <ac:spMk id="2" creationId="{00000000-0000-0000-0000-000000000000}"/>
          </ac:spMkLst>
        </pc:spChg>
        <pc:spChg chg="mod">
          <ac:chgData name="Andrius Karazinas" userId="5b153396-02b6-4e07-8b6a-c6f246c9a5d5" providerId="ADAL" clId="{2B1EE46E-0B62-4E6D-9193-5E6BDBE037B1}" dt="2024-04-11T11:02:48.755" v="280" actId="33524"/>
          <ac:spMkLst>
            <pc:docMk/>
            <pc:sldMk cId="4261546900" sldId="258"/>
            <ac:spMk id="3" creationId="{00000000-0000-0000-0000-000000000000}"/>
          </ac:spMkLst>
        </pc:spChg>
      </pc:sldChg>
      <pc:sldChg chg="del">
        <pc:chgData name="Andrius Karazinas" userId="5b153396-02b6-4e07-8b6a-c6f246c9a5d5" providerId="ADAL" clId="{2B1EE46E-0B62-4E6D-9193-5E6BDBE037B1}" dt="2024-04-11T11:57:04.718" v="1447" actId="2696"/>
        <pc:sldMkLst>
          <pc:docMk/>
          <pc:sldMk cId="1627619141" sldId="275"/>
        </pc:sldMkLst>
      </pc:sldChg>
      <pc:sldChg chg="modSp mod">
        <pc:chgData name="Andrius Karazinas" userId="5b153396-02b6-4e07-8b6a-c6f246c9a5d5" providerId="ADAL" clId="{2B1EE46E-0B62-4E6D-9193-5E6BDBE037B1}" dt="2024-04-11T12:03:26.960" v="1569" actId="20577"/>
        <pc:sldMkLst>
          <pc:docMk/>
          <pc:sldMk cId="1445667631" sldId="283"/>
        </pc:sldMkLst>
        <pc:spChg chg="mod">
          <ac:chgData name="Andrius Karazinas" userId="5b153396-02b6-4e07-8b6a-c6f246c9a5d5" providerId="ADAL" clId="{2B1EE46E-0B62-4E6D-9193-5E6BDBE037B1}" dt="2024-04-11T12:03:26.960" v="1569" actId="20577"/>
          <ac:spMkLst>
            <pc:docMk/>
            <pc:sldMk cId="1445667631" sldId="283"/>
            <ac:spMk id="2" creationId="{00000000-0000-0000-0000-000000000000}"/>
          </ac:spMkLst>
        </pc:spChg>
        <pc:spChg chg="mod">
          <ac:chgData name="Andrius Karazinas" userId="5b153396-02b6-4e07-8b6a-c6f246c9a5d5" providerId="ADAL" clId="{2B1EE46E-0B62-4E6D-9193-5E6BDBE037B1}" dt="2024-04-11T12:00:42.489" v="1567" actId="20577"/>
          <ac:spMkLst>
            <pc:docMk/>
            <pc:sldMk cId="1445667631" sldId="283"/>
            <ac:spMk id="10" creationId="{B389B83F-CE72-E701-D91C-341D0C26C913}"/>
          </ac:spMkLst>
        </pc:spChg>
        <pc:spChg chg="mod">
          <ac:chgData name="Andrius Karazinas" userId="5b153396-02b6-4e07-8b6a-c6f246c9a5d5" providerId="ADAL" clId="{2B1EE46E-0B62-4E6D-9193-5E6BDBE037B1}" dt="2024-04-11T11:05:35.473" v="421" actId="20577"/>
          <ac:spMkLst>
            <pc:docMk/>
            <pc:sldMk cId="1445667631" sldId="283"/>
            <ac:spMk id="14" creationId="{E9F54256-20BA-1E52-5408-71DE0EA2F1AB}"/>
          </ac:spMkLst>
        </pc:spChg>
        <pc:picChg chg="mod">
          <ac:chgData name="Andrius Karazinas" userId="5b153396-02b6-4e07-8b6a-c6f246c9a5d5" providerId="ADAL" clId="{2B1EE46E-0B62-4E6D-9193-5E6BDBE037B1}" dt="2024-04-11T11:05:06.805" v="361" actId="1076"/>
          <ac:picMkLst>
            <pc:docMk/>
            <pc:sldMk cId="1445667631" sldId="283"/>
            <ac:picMk id="8" creationId="{ECC5A7E1-6170-EF83-5858-B389CB1E3ADB}"/>
          </ac:picMkLst>
        </pc:picChg>
      </pc:sldChg>
      <pc:sldChg chg="del">
        <pc:chgData name="Andrius Karazinas" userId="5b153396-02b6-4e07-8b6a-c6f246c9a5d5" providerId="ADAL" clId="{2B1EE46E-0B62-4E6D-9193-5E6BDBE037B1}" dt="2024-04-11T11:57:06.962" v="1448" actId="2696"/>
        <pc:sldMkLst>
          <pc:docMk/>
          <pc:sldMk cId="1688555172" sldId="286"/>
        </pc:sldMkLst>
      </pc:sldChg>
      <pc:sldChg chg="del">
        <pc:chgData name="Andrius Karazinas" userId="5b153396-02b6-4e07-8b6a-c6f246c9a5d5" providerId="ADAL" clId="{2B1EE46E-0B62-4E6D-9193-5E6BDBE037B1}" dt="2024-04-11T11:57:08.832" v="1449" actId="2696"/>
        <pc:sldMkLst>
          <pc:docMk/>
          <pc:sldMk cId="3707633268" sldId="289"/>
        </pc:sldMkLst>
      </pc:sldChg>
      <pc:sldChg chg="del">
        <pc:chgData name="Andrius Karazinas" userId="5b153396-02b6-4e07-8b6a-c6f246c9a5d5" providerId="ADAL" clId="{2B1EE46E-0B62-4E6D-9193-5E6BDBE037B1}" dt="2024-04-11T11:57:13.606" v="1450" actId="2696"/>
        <pc:sldMkLst>
          <pc:docMk/>
          <pc:sldMk cId="1187693434" sldId="290"/>
        </pc:sldMkLst>
      </pc:sldChg>
      <pc:sldChg chg="addSp delSp modSp del mod ord modAnim">
        <pc:chgData name="Andrius Karazinas" userId="5b153396-02b6-4e07-8b6a-c6f246c9a5d5" providerId="ADAL" clId="{2B1EE46E-0B62-4E6D-9193-5E6BDBE037B1}" dt="2024-04-11T11:56:00.985" v="1438" actId="2696"/>
        <pc:sldMkLst>
          <pc:docMk/>
          <pc:sldMk cId="196841849" sldId="291"/>
        </pc:sldMkLst>
        <pc:spChg chg="add del mod">
          <ac:chgData name="Andrius Karazinas" userId="5b153396-02b6-4e07-8b6a-c6f246c9a5d5" providerId="ADAL" clId="{2B1EE46E-0B62-4E6D-9193-5E6BDBE037B1}" dt="2024-04-11T11:06:43.616" v="430" actId="478"/>
          <ac:spMkLst>
            <pc:docMk/>
            <pc:sldMk cId="196841849" sldId="291"/>
            <ac:spMk id="3" creationId="{E140073A-FE46-595E-5455-EC0E8CEF321B}"/>
          </ac:spMkLst>
        </pc:spChg>
        <pc:spChg chg="del">
          <ac:chgData name="Andrius Karazinas" userId="5b153396-02b6-4e07-8b6a-c6f246c9a5d5" providerId="ADAL" clId="{2B1EE46E-0B62-4E6D-9193-5E6BDBE037B1}" dt="2024-04-11T11:06:40.863" v="429" actId="478"/>
          <ac:spMkLst>
            <pc:docMk/>
            <pc:sldMk cId="196841849" sldId="291"/>
            <ac:spMk id="10" creationId="{519B39DB-5482-DECE-A98A-B3DCD2FDA559}"/>
          </ac:spMkLst>
        </pc:spChg>
        <pc:spChg chg="mod">
          <ac:chgData name="Andrius Karazinas" userId="5b153396-02b6-4e07-8b6a-c6f246c9a5d5" providerId="ADAL" clId="{2B1EE46E-0B62-4E6D-9193-5E6BDBE037B1}" dt="2024-04-11T11:06:51.550" v="432" actId="1076"/>
          <ac:spMkLst>
            <pc:docMk/>
            <pc:sldMk cId="196841849" sldId="291"/>
            <ac:spMk id="14" creationId="{02BC2D89-78ED-6B02-A590-520544F53725}"/>
          </ac:spMkLst>
        </pc:spChg>
        <pc:picChg chg="mod">
          <ac:chgData name="Andrius Karazinas" userId="5b153396-02b6-4e07-8b6a-c6f246c9a5d5" providerId="ADAL" clId="{2B1EE46E-0B62-4E6D-9193-5E6BDBE037B1}" dt="2024-04-11T11:07:17.280" v="444" actId="1076"/>
          <ac:picMkLst>
            <pc:docMk/>
            <pc:sldMk cId="196841849" sldId="291"/>
            <ac:picMk id="13" creationId="{64D31F7B-BC1B-4291-41DB-3FEC792F6E62}"/>
          </ac:picMkLst>
        </pc:picChg>
      </pc:sldChg>
      <pc:sldChg chg="addSp delSp modSp new mod ord modClrScheme chgLayout">
        <pc:chgData name="Andrius Karazinas" userId="5b153396-02b6-4e07-8b6a-c6f246c9a5d5" providerId="ADAL" clId="{2B1EE46E-0B62-4E6D-9193-5E6BDBE037B1}" dt="2024-04-11T12:06:22.542" v="1631" actId="20577"/>
        <pc:sldMkLst>
          <pc:docMk/>
          <pc:sldMk cId="3709891177" sldId="292"/>
        </pc:sldMkLst>
        <pc:spChg chg="del mod ord">
          <ac:chgData name="Andrius Karazinas" userId="5b153396-02b6-4e07-8b6a-c6f246c9a5d5" providerId="ADAL" clId="{2B1EE46E-0B62-4E6D-9193-5E6BDBE037B1}" dt="2024-04-11T11:36:24.218" v="448" actId="700"/>
          <ac:spMkLst>
            <pc:docMk/>
            <pc:sldMk cId="3709891177" sldId="292"/>
            <ac:spMk id="2" creationId="{9D3A1DD8-F01C-2217-85B1-7BF3E00695C5}"/>
          </ac:spMkLst>
        </pc:spChg>
        <pc:spChg chg="mod ord">
          <ac:chgData name="Andrius Karazinas" userId="5b153396-02b6-4e07-8b6a-c6f246c9a5d5" providerId="ADAL" clId="{2B1EE46E-0B62-4E6D-9193-5E6BDBE037B1}" dt="2024-04-11T11:36:24.218" v="448" actId="700"/>
          <ac:spMkLst>
            <pc:docMk/>
            <pc:sldMk cId="3709891177" sldId="292"/>
            <ac:spMk id="3" creationId="{339221D4-488F-CA10-1765-05615C7BB588}"/>
          </ac:spMkLst>
        </pc:spChg>
        <pc:spChg chg="mod ord">
          <ac:chgData name="Andrius Karazinas" userId="5b153396-02b6-4e07-8b6a-c6f246c9a5d5" providerId="ADAL" clId="{2B1EE46E-0B62-4E6D-9193-5E6BDBE037B1}" dt="2024-04-11T11:36:24.218" v="448" actId="700"/>
          <ac:spMkLst>
            <pc:docMk/>
            <pc:sldMk cId="3709891177" sldId="292"/>
            <ac:spMk id="4" creationId="{C6F8E5BD-0D26-7D4C-0134-894A46B0D8A6}"/>
          </ac:spMkLst>
        </pc:spChg>
        <pc:spChg chg="mod ord">
          <ac:chgData name="Andrius Karazinas" userId="5b153396-02b6-4e07-8b6a-c6f246c9a5d5" providerId="ADAL" clId="{2B1EE46E-0B62-4E6D-9193-5E6BDBE037B1}" dt="2024-04-11T12:03:41.439" v="1570"/>
          <ac:spMkLst>
            <pc:docMk/>
            <pc:sldMk cId="3709891177" sldId="292"/>
            <ac:spMk id="5" creationId="{2BEEF2AC-AE2E-681B-8E0E-45DBB91C85C1}"/>
          </ac:spMkLst>
        </pc:spChg>
        <pc:spChg chg="add mod ord">
          <ac:chgData name="Andrius Karazinas" userId="5b153396-02b6-4e07-8b6a-c6f246c9a5d5" providerId="ADAL" clId="{2B1EE46E-0B62-4E6D-9193-5E6BDBE037B1}" dt="2024-04-11T11:55:34.595" v="1388" actId="20577"/>
          <ac:spMkLst>
            <pc:docMk/>
            <pc:sldMk cId="3709891177" sldId="292"/>
            <ac:spMk id="6" creationId="{269D8443-9F43-74C1-3976-FDFD2616535B}"/>
          </ac:spMkLst>
        </pc:spChg>
        <pc:spChg chg="add mod ord">
          <ac:chgData name="Andrius Karazinas" userId="5b153396-02b6-4e07-8b6a-c6f246c9a5d5" providerId="ADAL" clId="{2B1EE46E-0B62-4E6D-9193-5E6BDBE037B1}" dt="2024-04-11T11:58:20.682" v="1456" actId="27636"/>
          <ac:spMkLst>
            <pc:docMk/>
            <pc:sldMk cId="3709891177" sldId="292"/>
            <ac:spMk id="7" creationId="{8322755B-CDAD-EB6D-3ADB-B3475F8860EF}"/>
          </ac:spMkLst>
        </pc:spChg>
        <pc:spChg chg="add mod ord">
          <ac:chgData name="Andrius Karazinas" userId="5b153396-02b6-4e07-8b6a-c6f246c9a5d5" providerId="ADAL" clId="{2B1EE46E-0B62-4E6D-9193-5E6BDBE037B1}" dt="2024-04-11T12:06:22.542" v="1631" actId="20577"/>
          <ac:spMkLst>
            <pc:docMk/>
            <pc:sldMk cId="3709891177" sldId="292"/>
            <ac:spMk id="8" creationId="{B143F2D7-0393-DDDF-9B44-09ECBA4A1CD8}"/>
          </ac:spMkLst>
        </pc:spChg>
        <pc:spChg chg="add mod">
          <ac:chgData name="Andrius Karazinas" userId="5b153396-02b6-4e07-8b6a-c6f246c9a5d5" providerId="ADAL" clId="{2B1EE46E-0B62-4E6D-9193-5E6BDBE037B1}" dt="2024-04-11T11:59:37.539" v="1512" actId="20577"/>
          <ac:spMkLst>
            <pc:docMk/>
            <pc:sldMk cId="3709891177" sldId="292"/>
            <ac:spMk id="9" creationId="{E15E076A-0AA3-4A15-299A-218F96ED7D72}"/>
          </ac:spMkLst>
        </pc:spChg>
        <pc:spChg chg="add mod">
          <ac:chgData name="Andrius Karazinas" userId="5b153396-02b6-4e07-8b6a-c6f246c9a5d5" providerId="ADAL" clId="{2B1EE46E-0B62-4E6D-9193-5E6BDBE037B1}" dt="2024-04-11T12:00:06.176" v="1526" actId="6549"/>
          <ac:spMkLst>
            <pc:docMk/>
            <pc:sldMk cId="3709891177" sldId="292"/>
            <ac:spMk id="10" creationId="{D12E2017-9690-668E-2EBE-04B0F97411C1}"/>
          </ac:spMkLst>
        </pc:spChg>
      </pc:sldChg>
    </pc:docChg>
  </pc:docChgLst>
  <pc:docChgLst>
    <pc:chgData name="Andrius Karazinas" userId="5b153396-02b6-4e07-8b6a-c6f246c9a5d5" providerId="ADAL" clId="{F3819B11-C031-49F5-BD68-DFD96C8F78F7}"/>
    <pc:docChg chg="undo custSel addSld delSld modSld sldOrd">
      <pc:chgData name="Andrius Karazinas" userId="5b153396-02b6-4e07-8b6a-c6f246c9a5d5" providerId="ADAL" clId="{F3819B11-C031-49F5-BD68-DFD96C8F78F7}" dt="2023-11-21T12:36:26.049" v="2444" actId="20577"/>
      <pc:docMkLst>
        <pc:docMk/>
      </pc:docMkLst>
      <pc:sldChg chg="modSp mod">
        <pc:chgData name="Andrius Karazinas" userId="5b153396-02b6-4e07-8b6a-c6f246c9a5d5" providerId="ADAL" clId="{F3819B11-C031-49F5-BD68-DFD96C8F78F7}" dt="2023-11-21T09:07:00.922" v="182" actId="14100"/>
        <pc:sldMkLst>
          <pc:docMk/>
          <pc:sldMk cId="4261546900" sldId="258"/>
        </pc:sldMkLst>
        <pc:spChg chg="mod">
          <ac:chgData name="Andrius Karazinas" userId="5b153396-02b6-4e07-8b6a-c6f246c9a5d5" providerId="ADAL" clId="{F3819B11-C031-49F5-BD68-DFD96C8F78F7}" dt="2023-11-21T09:04:33.716" v="62" actId="1076"/>
          <ac:spMkLst>
            <pc:docMk/>
            <pc:sldMk cId="4261546900" sldId="258"/>
            <ac:spMk id="2" creationId="{00000000-0000-0000-0000-000000000000}"/>
          </ac:spMkLst>
        </pc:spChg>
        <pc:spChg chg="mod">
          <ac:chgData name="Andrius Karazinas" userId="5b153396-02b6-4e07-8b6a-c6f246c9a5d5" providerId="ADAL" clId="{F3819B11-C031-49F5-BD68-DFD96C8F78F7}" dt="2023-11-21T09:07:00.922" v="182" actId="14100"/>
          <ac:spMkLst>
            <pc:docMk/>
            <pc:sldMk cId="4261546900" sldId="258"/>
            <ac:spMk id="3" creationId="{00000000-0000-0000-0000-000000000000}"/>
          </ac:spMkLst>
        </pc:spChg>
      </pc:sldChg>
      <pc:sldChg chg="del ord">
        <pc:chgData name="Andrius Karazinas" userId="5b153396-02b6-4e07-8b6a-c6f246c9a5d5" providerId="ADAL" clId="{F3819B11-C031-49F5-BD68-DFD96C8F78F7}" dt="2023-11-21T11:35:04.909" v="1661" actId="2696"/>
        <pc:sldMkLst>
          <pc:docMk/>
          <pc:sldMk cId="3752628919" sldId="269"/>
        </pc:sldMkLst>
      </pc:sldChg>
      <pc:sldChg chg="addSp delSp modSp mod modAnim">
        <pc:chgData name="Andrius Karazinas" userId="5b153396-02b6-4e07-8b6a-c6f246c9a5d5" providerId="ADAL" clId="{F3819B11-C031-49F5-BD68-DFD96C8F78F7}" dt="2023-11-21T12:23:27.264" v="2337"/>
        <pc:sldMkLst>
          <pc:docMk/>
          <pc:sldMk cId="1627619141" sldId="275"/>
        </pc:sldMkLst>
        <pc:spChg chg="mod">
          <ac:chgData name="Andrius Karazinas" userId="5b153396-02b6-4e07-8b6a-c6f246c9a5d5" providerId="ADAL" clId="{F3819B11-C031-49F5-BD68-DFD96C8F78F7}" dt="2023-11-21T11:25:24.363" v="1291" actId="1076"/>
          <ac:spMkLst>
            <pc:docMk/>
            <pc:sldMk cId="1627619141" sldId="275"/>
            <ac:spMk id="2" creationId="{00000000-0000-0000-0000-000000000000}"/>
          </ac:spMkLst>
        </pc:spChg>
        <pc:spChg chg="mod">
          <ac:chgData name="Andrius Karazinas" userId="5b153396-02b6-4e07-8b6a-c6f246c9a5d5" providerId="ADAL" clId="{F3819B11-C031-49F5-BD68-DFD96C8F78F7}" dt="2023-11-21T12:23:14.396" v="2335" actId="122"/>
          <ac:spMkLst>
            <pc:docMk/>
            <pc:sldMk cId="1627619141" sldId="275"/>
            <ac:spMk id="3" creationId="{00000000-0000-0000-0000-000000000000}"/>
          </ac:spMkLst>
        </pc:spChg>
        <pc:spChg chg="add del">
          <ac:chgData name="Andrius Karazinas" userId="5b153396-02b6-4e07-8b6a-c6f246c9a5d5" providerId="ADAL" clId="{F3819B11-C031-49F5-BD68-DFD96C8F78F7}" dt="2023-11-21T11:18:07.662" v="880"/>
          <ac:spMkLst>
            <pc:docMk/>
            <pc:sldMk cId="1627619141" sldId="275"/>
            <ac:spMk id="7" creationId="{20778D69-7259-D388-8B02-31D615A31FB8}"/>
          </ac:spMkLst>
        </pc:spChg>
        <pc:picChg chg="add mod ord">
          <ac:chgData name="Andrius Karazinas" userId="5b153396-02b6-4e07-8b6a-c6f246c9a5d5" providerId="ADAL" clId="{F3819B11-C031-49F5-BD68-DFD96C8F78F7}" dt="2023-11-21T11:19:34.277" v="983" actId="14100"/>
          <ac:picMkLst>
            <pc:docMk/>
            <pc:sldMk cId="1627619141" sldId="275"/>
            <ac:picMk id="9" creationId="{07F81120-C620-1C56-E0C0-C550AFE92B04}"/>
          </ac:picMkLst>
        </pc:picChg>
      </pc:sldChg>
      <pc:sldChg chg="del ord">
        <pc:chgData name="Andrius Karazinas" userId="5b153396-02b6-4e07-8b6a-c6f246c9a5d5" providerId="ADAL" clId="{F3819B11-C031-49F5-BD68-DFD96C8F78F7}" dt="2023-11-21T11:35:36.989" v="1666" actId="2696"/>
        <pc:sldMkLst>
          <pc:docMk/>
          <pc:sldMk cId="2788333131" sldId="279"/>
        </pc:sldMkLst>
      </pc:sldChg>
      <pc:sldChg chg="addSp delSp modSp mod">
        <pc:chgData name="Andrius Karazinas" userId="5b153396-02b6-4e07-8b6a-c6f246c9a5d5" providerId="ADAL" clId="{F3819B11-C031-49F5-BD68-DFD96C8F78F7}" dt="2023-11-21T11:35:25.216" v="1665" actId="962"/>
        <pc:sldMkLst>
          <pc:docMk/>
          <pc:sldMk cId="1445667631" sldId="283"/>
        </pc:sldMkLst>
        <pc:spChg chg="add del mod">
          <ac:chgData name="Andrius Karazinas" userId="5b153396-02b6-4e07-8b6a-c6f246c9a5d5" providerId="ADAL" clId="{F3819B11-C031-49F5-BD68-DFD96C8F78F7}" dt="2023-11-21T11:35:23.628" v="1663" actId="931"/>
          <ac:spMkLst>
            <pc:docMk/>
            <pc:sldMk cId="1445667631" sldId="283"/>
            <ac:spMk id="4" creationId="{0778EC73-1774-4326-B2E7-90C2A7B3A49E}"/>
          </ac:spMkLst>
        </pc:spChg>
        <pc:picChg chg="add mod">
          <ac:chgData name="Andrius Karazinas" userId="5b153396-02b6-4e07-8b6a-c6f246c9a5d5" providerId="ADAL" clId="{F3819B11-C031-49F5-BD68-DFD96C8F78F7}" dt="2023-11-21T11:35:25.216" v="1665" actId="962"/>
          <ac:picMkLst>
            <pc:docMk/>
            <pc:sldMk cId="1445667631" sldId="283"/>
            <ac:picMk id="8" creationId="{ECC5A7E1-6170-EF83-5858-B389CB1E3ADB}"/>
          </ac:picMkLst>
        </pc:picChg>
        <pc:picChg chg="del">
          <ac:chgData name="Andrius Karazinas" userId="5b153396-02b6-4e07-8b6a-c6f246c9a5d5" providerId="ADAL" clId="{F3819B11-C031-49F5-BD68-DFD96C8F78F7}" dt="2023-11-21T11:35:06.291" v="1662" actId="478"/>
          <ac:picMkLst>
            <pc:docMk/>
            <pc:sldMk cId="1445667631" sldId="283"/>
            <ac:picMk id="9" creationId="{BF039E71-6CA5-4C4C-8409-0269E1887B25}"/>
          </ac:picMkLst>
        </pc:picChg>
      </pc:sldChg>
      <pc:sldChg chg="modSp del mod">
        <pc:chgData name="Andrius Karazinas" userId="5b153396-02b6-4e07-8b6a-c6f246c9a5d5" providerId="ADAL" clId="{F3819B11-C031-49F5-BD68-DFD96C8F78F7}" dt="2023-11-21T11:57:14.724" v="2001" actId="2696"/>
        <pc:sldMkLst>
          <pc:docMk/>
          <pc:sldMk cId="3467455256" sldId="284"/>
        </pc:sldMkLst>
        <pc:spChg chg="mod">
          <ac:chgData name="Andrius Karazinas" userId="5b153396-02b6-4e07-8b6a-c6f246c9a5d5" providerId="ADAL" clId="{F3819B11-C031-49F5-BD68-DFD96C8F78F7}" dt="2023-11-21T11:51:37.591" v="1989" actId="20577"/>
          <ac:spMkLst>
            <pc:docMk/>
            <pc:sldMk cId="3467455256" sldId="284"/>
            <ac:spMk id="4" creationId="{987B8274-1539-5C1D-2D17-01273EA26809}"/>
          </ac:spMkLst>
        </pc:spChg>
      </pc:sldChg>
      <pc:sldChg chg="del">
        <pc:chgData name="Andrius Karazinas" userId="5b153396-02b6-4e07-8b6a-c6f246c9a5d5" providerId="ADAL" clId="{F3819B11-C031-49F5-BD68-DFD96C8F78F7}" dt="2023-11-21T11:35:40.986" v="1667" actId="2696"/>
        <pc:sldMkLst>
          <pc:docMk/>
          <pc:sldMk cId="1955648934" sldId="285"/>
        </pc:sldMkLst>
      </pc:sldChg>
      <pc:sldChg chg="addSp delSp modSp mod ord modAnim">
        <pc:chgData name="Andrius Karazinas" userId="5b153396-02b6-4e07-8b6a-c6f246c9a5d5" providerId="ADAL" clId="{F3819B11-C031-49F5-BD68-DFD96C8F78F7}" dt="2023-11-21T11:32:58.374" v="1639" actId="20577"/>
        <pc:sldMkLst>
          <pc:docMk/>
          <pc:sldMk cId="1688555172" sldId="286"/>
        </pc:sldMkLst>
        <pc:spChg chg="mod">
          <ac:chgData name="Andrius Karazinas" userId="5b153396-02b6-4e07-8b6a-c6f246c9a5d5" providerId="ADAL" clId="{F3819B11-C031-49F5-BD68-DFD96C8F78F7}" dt="2023-11-21T11:32:58.374" v="1639" actId="20577"/>
          <ac:spMkLst>
            <pc:docMk/>
            <pc:sldMk cId="1688555172" sldId="286"/>
            <ac:spMk id="2" creationId="{00000000-0000-0000-0000-000000000000}"/>
          </ac:spMkLst>
        </pc:spChg>
        <pc:spChg chg="mod">
          <ac:chgData name="Andrius Karazinas" userId="5b153396-02b6-4e07-8b6a-c6f246c9a5d5" providerId="ADAL" clId="{F3819B11-C031-49F5-BD68-DFD96C8F78F7}" dt="2023-11-21T11:32:40.179" v="1626" actId="1076"/>
          <ac:spMkLst>
            <pc:docMk/>
            <pc:sldMk cId="1688555172" sldId="286"/>
            <ac:spMk id="3" creationId="{00000000-0000-0000-0000-000000000000}"/>
          </ac:spMkLst>
        </pc:spChg>
        <pc:spChg chg="add mod">
          <ac:chgData name="Andrius Karazinas" userId="5b153396-02b6-4e07-8b6a-c6f246c9a5d5" providerId="ADAL" clId="{F3819B11-C031-49F5-BD68-DFD96C8F78F7}" dt="2023-11-21T11:31:45.952" v="1615" actId="3062"/>
          <ac:spMkLst>
            <pc:docMk/>
            <pc:sldMk cId="1688555172" sldId="286"/>
            <ac:spMk id="7" creationId="{C951B43E-0847-FB4B-D8CA-D2A82DC0A85D}"/>
          </ac:spMkLst>
        </pc:spChg>
        <pc:spChg chg="add mod">
          <ac:chgData name="Andrius Karazinas" userId="5b153396-02b6-4e07-8b6a-c6f246c9a5d5" providerId="ADAL" clId="{F3819B11-C031-49F5-BD68-DFD96C8F78F7}" dt="2023-11-21T11:31:49.503" v="1616" actId="3062"/>
          <ac:spMkLst>
            <pc:docMk/>
            <pc:sldMk cId="1688555172" sldId="286"/>
            <ac:spMk id="8" creationId="{A9A24032-BE69-711E-DAA8-46BFC66C9472}"/>
          </ac:spMkLst>
        </pc:spChg>
        <pc:spChg chg="add mod">
          <ac:chgData name="Andrius Karazinas" userId="5b153396-02b6-4e07-8b6a-c6f246c9a5d5" providerId="ADAL" clId="{F3819B11-C031-49F5-BD68-DFD96C8F78F7}" dt="2023-11-21T11:31:59.648" v="1619" actId="3062"/>
          <ac:spMkLst>
            <pc:docMk/>
            <pc:sldMk cId="1688555172" sldId="286"/>
            <ac:spMk id="9" creationId="{81C35A12-050C-123E-DD18-86757F939B63}"/>
          </ac:spMkLst>
        </pc:spChg>
        <pc:spChg chg="add del mod">
          <ac:chgData name="Andrius Karazinas" userId="5b153396-02b6-4e07-8b6a-c6f246c9a5d5" providerId="ADAL" clId="{F3819B11-C031-49F5-BD68-DFD96C8F78F7}" dt="2023-11-21T11:30:01.945" v="1577"/>
          <ac:spMkLst>
            <pc:docMk/>
            <pc:sldMk cId="1688555172" sldId="286"/>
            <ac:spMk id="10" creationId="{6351157C-2F6F-6B24-0BD9-43F8F808D32D}"/>
          </ac:spMkLst>
        </pc:spChg>
        <pc:spChg chg="add mod">
          <ac:chgData name="Andrius Karazinas" userId="5b153396-02b6-4e07-8b6a-c6f246c9a5d5" providerId="ADAL" clId="{F3819B11-C031-49F5-BD68-DFD96C8F78F7}" dt="2023-11-21T11:32:07.353" v="1623" actId="27636"/>
          <ac:spMkLst>
            <pc:docMk/>
            <pc:sldMk cId="1688555172" sldId="286"/>
            <ac:spMk id="11" creationId="{EBCEF2AD-4ABC-D04B-F864-9E3100059CF7}"/>
          </ac:spMkLst>
        </pc:spChg>
      </pc:sldChg>
      <pc:sldChg chg="del">
        <pc:chgData name="Andrius Karazinas" userId="5b153396-02b6-4e07-8b6a-c6f246c9a5d5" providerId="ADAL" clId="{F3819B11-C031-49F5-BD68-DFD96C8F78F7}" dt="2023-11-21T11:35:00.097" v="1660" actId="2696"/>
        <pc:sldMkLst>
          <pc:docMk/>
          <pc:sldMk cId="455679891" sldId="287"/>
        </pc:sldMkLst>
      </pc:sldChg>
      <pc:sldChg chg="del ord">
        <pc:chgData name="Andrius Karazinas" userId="5b153396-02b6-4e07-8b6a-c6f246c9a5d5" providerId="ADAL" clId="{F3819B11-C031-49F5-BD68-DFD96C8F78F7}" dt="2023-11-21T11:50:55.208" v="1945" actId="2696"/>
        <pc:sldMkLst>
          <pc:docMk/>
          <pc:sldMk cId="129481145" sldId="288"/>
        </pc:sldMkLst>
      </pc:sldChg>
      <pc:sldChg chg="addSp delSp modSp new mod modClrScheme modAnim chgLayout">
        <pc:chgData name="Andrius Karazinas" userId="5b153396-02b6-4e07-8b6a-c6f246c9a5d5" providerId="ADAL" clId="{F3819B11-C031-49F5-BD68-DFD96C8F78F7}" dt="2023-11-21T12:22:50.043" v="2329"/>
        <pc:sldMkLst>
          <pc:docMk/>
          <pc:sldMk cId="3707633268" sldId="289"/>
        </pc:sldMkLst>
        <pc:spChg chg="del mod ord">
          <ac:chgData name="Andrius Karazinas" userId="5b153396-02b6-4e07-8b6a-c6f246c9a5d5" providerId="ADAL" clId="{F3819B11-C031-49F5-BD68-DFD96C8F78F7}" dt="2023-11-21T09:16:36.462" v="243" actId="700"/>
          <ac:spMkLst>
            <pc:docMk/>
            <pc:sldMk cId="3707633268" sldId="289"/>
            <ac:spMk id="2" creationId="{1DFB5AEF-B3B3-78CF-D3AB-E8EF132F507F}"/>
          </ac:spMkLst>
        </pc:spChg>
        <pc:spChg chg="del mod ord">
          <ac:chgData name="Andrius Karazinas" userId="5b153396-02b6-4e07-8b6a-c6f246c9a5d5" providerId="ADAL" clId="{F3819B11-C031-49F5-BD68-DFD96C8F78F7}" dt="2023-11-21T09:16:36.462" v="243" actId="700"/>
          <ac:spMkLst>
            <pc:docMk/>
            <pc:sldMk cId="3707633268" sldId="289"/>
            <ac:spMk id="3" creationId="{50D3FD67-164A-A7F8-62BF-EBF0DECF5FE2}"/>
          </ac:spMkLst>
        </pc:spChg>
        <pc:spChg chg="mod ord">
          <ac:chgData name="Andrius Karazinas" userId="5b153396-02b6-4e07-8b6a-c6f246c9a5d5" providerId="ADAL" clId="{F3819B11-C031-49F5-BD68-DFD96C8F78F7}" dt="2023-11-21T09:16:36.462" v="243" actId="700"/>
          <ac:spMkLst>
            <pc:docMk/>
            <pc:sldMk cId="3707633268" sldId="289"/>
            <ac:spMk id="4" creationId="{AC7E5BBB-6F1F-7DEB-0765-2C02A355C909}"/>
          </ac:spMkLst>
        </pc:spChg>
        <pc:spChg chg="mod ord">
          <ac:chgData name="Andrius Karazinas" userId="5b153396-02b6-4e07-8b6a-c6f246c9a5d5" providerId="ADAL" clId="{F3819B11-C031-49F5-BD68-DFD96C8F78F7}" dt="2023-11-21T09:16:36.462" v="243" actId="700"/>
          <ac:spMkLst>
            <pc:docMk/>
            <pc:sldMk cId="3707633268" sldId="289"/>
            <ac:spMk id="5" creationId="{E6561F95-72F3-6DFF-7B23-3A56025F3FB5}"/>
          </ac:spMkLst>
        </pc:spChg>
        <pc:spChg chg="mod ord">
          <ac:chgData name="Andrius Karazinas" userId="5b153396-02b6-4e07-8b6a-c6f246c9a5d5" providerId="ADAL" clId="{F3819B11-C031-49F5-BD68-DFD96C8F78F7}" dt="2023-11-21T11:40:19.882" v="1672"/>
          <ac:spMkLst>
            <pc:docMk/>
            <pc:sldMk cId="3707633268" sldId="289"/>
            <ac:spMk id="6" creationId="{ADC4F018-5C4D-668B-5DD9-E1D9E8B7523F}"/>
          </ac:spMkLst>
        </pc:spChg>
        <pc:spChg chg="add mod ord">
          <ac:chgData name="Andrius Karazinas" userId="5b153396-02b6-4e07-8b6a-c6f246c9a5d5" providerId="ADAL" clId="{F3819B11-C031-49F5-BD68-DFD96C8F78F7}" dt="2023-11-21T11:51:52.949" v="1990" actId="6549"/>
          <ac:spMkLst>
            <pc:docMk/>
            <pc:sldMk cId="3707633268" sldId="289"/>
            <ac:spMk id="7" creationId="{9BA0CD9D-7EC9-AEFE-6F0F-5F22D3D65D5A}"/>
          </ac:spMkLst>
        </pc:spChg>
        <pc:spChg chg="add del mod ord">
          <ac:chgData name="Andrius Karazinas" userId="5b153396-02b6-4e07-8b6a-c6f246c9a5d5" providerId="ADAL" clId="{F3819B11-C031-49F5-BD68-DFD96C8F78F7}" dt="2023-11-21T09:16:38.775" v="244" actId="22"/>
          <ac:spMkLst>
            <pc:docMk/>
            <pc:sldMk cId="3707633268" sldId="289"/>
            <ac:spMk id="8" creationId="{A7EFD094-5EE1-ED20-AE81-31F90D69A63C}"/>
          </ac:spMkLst>
        </pc:spChg>
        <pc:spChg chg="add mod ord">
          <ac:chgData name="Andrius Karazinas" userId="5b153396-02b6-4e07-8b6a-c6f246c9a5d5" providerId="ADAL" clId="{F3819B11-C031-49F5-BD68-DFD96C8F78F7}" dt="2023-11-21T11:33:51.588" v="1659" actId="20577"/>
          <ac:spMkLst>
            <pc:docMk/>
            <pc:sldMk cId="3707633268" sldId="289"/>
            <ac:spMk id="9" creationId="{94A2D1D4-D9DF-5574-CBAB-1D873BED5172}"/>
          </ac:spMkLst>
        </pc:spChg>
        <pc:picChg chg="add mod ord">
          <ac:chgData name="Andrius Karazinas" userId="5b153396-02b6-4e07-8b6a-c6f246c9a5d5" providerId="ADAL" clId="{F3819B11-C031-49F5-BD68-DFD96C8F78F7}" dt="2023-11-21T09:16:38.775" v="244" actId="22"/>
          <ac:picMkLst>
            <pc:docMk/>
            <pc:sldMk cId="3707633268" sldId="289"/>
            <ac:picMk id="11" creationId="{2DA7E338-1D47-9548-2554-9DE47CD0D6A6}"/>
          </ac:picMkLst>
        </pc:picChg>
      </pc:sldChg>
      <pc:sldChg chg="addSp delSp modSp new mod ord modClrScheme modAnim chgLayout">
        <pc:chgData name="Andrius Karazinas" userId="5b153396-02b6-4e07-8b6a-c6f246c9a5d5" providerId="ADAL" clId="{F3819B11-C031-49F5-BD68-DFD96C8F78F7}" dt="2023-11-21T12:36:26.049" v="2444" actId="20577"/>
        <pc:sldMkLst>
          <pc:docMk/>
          <pc:sldMk cId="1187693434" sldId="290"/>
        </pc:sldMkLst>
        <pc:spChg chg="del mod ord">
          <ac:chgData name="Andrius Karazinas" userId="5b153396-02b6-4e07-8b6a-c6f246c9a5d5" providerId="ADAL" clId="{F3819B11-C031-49F5-BD68-DFD96C8F78F7}" dt="2023-11-21T11:40:46.037" v="1673" actId="700"/>
          <ac:spMkLst>
            <pc:docMk/>
            <pc:sldMk cId="1187693434" sldId="290"/>
            <ac:spMk id="2" creationId="{B9E7288D-3935-F66F-15D0-B3E4FC556348}"/>
          </ac:spMkLst>
        </pc:spChg>
        <pc:spChg chg="del mod ord">
          <ac:chgData name="Andrius Karazinas" userId="5b153396-02b6-4e07-8b6a-c6f246c9a5d5" providerId="ADAL" clId="{F3819B11-C031-49F5-BD68-DFD96C8F78F7}" dt="2023-11-21T11:40:46.037" v="1673" actId="700"/>
          <ac:spMkLst>
            <pc:docMk/>
            <pc:sldMk cId="1187693434" sldId="290"/>
            <ac:spMk id="3" creationId="{773D0E80-BAB6-E798-647D-DB4BF350312D}"/>
          </ac:spMkLst>
        </pc:spChg>
        <pc:spChg chg="del mod ord">
          <ac:chgData name="Andrius Karazinas" userId="5b153396-02b6-4e07-8b6a-c6f246c9a5d5" providerId="ADAL" clId="{F3819B11-C031-49F5-BD68-DFD96C8F78F7}" dt="2023-11-21T11:40:46.037" v="1673" actId="700"/>
          <ac:spMkLst>
            <pc:docMk/>
            <pc:sldMk cId="1187693434" sldId="290"/>
            <ac:spMk id="4" creationId="{53F008B2-81E0-60AE-3505-33DC23BE5625}"/>
          </ac:spMkLst>
        </pc:spChg>
        <pc:spChg chg="del">
          <ac:chgData name="Andrius Karazinas" userId="5b153396-02b6-4e07-8b6a-c6f246c9a5d5" providerId="ADAL" clId="{F3819B11-C031-49F5-BD68-DFD96C8F78F7}" dt="2023-11-21T11:40:46.037" v="1673" actId="700"/>
          <ac:spMkLst>
            <pc:docMk/>
            <pc:sldMk cId="1187693434" sldId="290"/>
            <ac:spMk id="5" creationId="{3D656277-0CD3-6BD9-E1D0-32BEB7503D13}"/>
          </ac:spMkLst>
        </pc:spChg>
        <pc:spChg chg="del">
          <ac:chgData name="Andrius Karazinas" userId="5b153396-02b6-4e07-8b6a-c6f246c9a5d5" providerId="ADAL" clId="{F3819B11-C031-49F5-BD68-DFD96C8F78F7}" dt="2023-11-21T11:40:46.037" v="1673" actId="700"/>
          <ac:spMkLst>
            <pc:docMk/>
            <pc:sldMk cId="1187693434" sldId="290"/>
            <ac:spMk id="6" creationId="{716930F0-D006-BF9A-D6B4-43E17BC080DF}"/>
          </ac:spMkLst>
        </pc:spChg>
        <pc:spChg chg="mod ord">
          <ac:chgData name="Andrius Karazinas" userId="5b153396-02b6-4e07-8b6a-c6f246c9a5d5" providerId="ADAL" clId="{F3819B11-C031-49F5-BD68-DFD96C8F78F7}" dt="2023-11-21T11:40:46.037" v="1673" actId="700"/>
          <ac:spMkLst>
            <pc:docMk/>
            <pc:sldMk cId="1187693434" sldId="290"/>
            <ac:spMk id="7" creationId="{D28E92EC-BEC3-735E-D69E-947F5E908F27}"/>
          </ac:spMkLst>
        </pc:spChg>
        <pc:spChg chg="mod ord">
          <ac:chgData name="Andrius Karazinas" userId="5b153396-02b6-4e07-8b6a-c6f246c9a5d5" providerId="ADAL" clId="{F3819B11-C031-49F5-BD68-DFD96C8F78F7}" dt="2023-11-21T11:40:46.037" v="1673" actId="700"/>
          <ac:spMkLst>
            <pc:docMk/>
            <pc:sldMk cId="1187693434" sldId="290"/>
            <ac:spMk id="8" creationId="{CCD237B5-0017-E05E-04A4-6C2959EF808F}"/>
          </ac:spMkLst>
        </pc:spChg>
        <pc:spChg chg="mod ord">
          <ac:chgData name="Andrius Karazinas" userId="5b153396-02b6-4e07-8b6a-c6f246c9a5d5" providerId="ADAL" clId="{F3819B11-C031-49F5-BD68-DFD96C8F78F7}" dt="2023-11-21T11:40:46.037" v="1673" actId="700"/>
          <ac:spMkLst>
            <pc:docMk/>
            <pc:sldMk cId="1187693434" sldId="290"/>
            <ac:spMk id="9" creationId="{14BA8884-4BF0-8C65-B32F-412AE7157CC2}"/>
          </ac:spMkLst>
        </pc:spChg>
        <pc:spChg chg="add mod ord">
          <ac:chgData name="Andrius Karazinas" userId="5b153396-02b6-4e07-8b6a-c6f246c9a5d5" providerId="ADAL" clId="{F3819B11-C031-49F5-BD68-DFD96C8F78F7}" dt="2023-11-21T11:49:41.314" v="1944" actId="403"/>
          <ac:spMkLst>
            <pc:docMk/>
            <pc:sldMk cId="1187693434" sldId="290"/>
            <ac:spMk id="10" creationId="{336F2979-1325-9A2A-C188-3D0CB14A8E55}"/>
          </ac:spMkLst>
        </pc:spChg>
        <pc:spChg chg="add del mod ord">
          <ac:chgData name="Andrius Karazinas" userId="5b153396-02b6-4e07-8b6a-c6f246c9a5d5" providerId="ADAL" clId="{F3819B11-C031-49F5-BD68-DFD96C8F78F7}" dt="2023-11-21T11:44:09.807" v="1684" actId="478"/>
          <ac:spMkLst>
            <pc:docMk/>
            <pc:sldMk cId="1187693434" sldId="290"/>
            <ac:spMk id="11" creationId="{DDEF7A20-9EBD-97D8-DC81-BCA8D61173EF}"/>
          </ac:spMkLst>
        </pc:spChg>
        <pc:spChg chg="add mod ord">
          <ac:chgData name="Andrius Karazinas" userId="5b153396-02b6-4e07-8b6a-c6f246c9a5d5" providerId="ADAL" clId="{F3819B11-C031-49F5-BD68-DFD96C8F78F7}" dt="2023-11-21T12:36:26.049" v="2444" actId="20577"/>
          <ac:spMkLst>
            <pc:docMk/>
            <pc:sldMk cId="1187693434" sldId="290"/>
            <ac:spMk id="12" creationId="{80A910E0-C5FD-7A12-7739-DCF86CED6B38}"/>
          </ac:spMkLst>
        </pc:spChg>
        <pc:picChg chg="add mod">
          <ac:chgData name="Andrius Karazinas" userId="5b153396-02b6-4e07-8b6a-c6f246c9a5d5" providerId="ADAL" clId="{F3819B11-C031-49F5-BD68-DFD96C8F78F7}" dt="2023-11-21T11:44:07.765" v="1683" actId="1076"/>
          <ac:picMkLst>
            <pc:docMk/>
            <pc:sldMk cId="1187693434" sldId="290"/>
            <ac:picMk id="14" creationId="{DDD16726-1074-ED3B-7119-51C8625A8860}"/>
          </ac:picMkLst>
        </pc:picChg>
      </pc:sldChg>
      <pc:sldChg chg="addSp delSp modSp new mod modClrScheme modAnim chgLayout">
        <pc:chgData name="Andrius Karazinas" userId="5b153396-02b6-4e07-8b6a-c6f246c9a5d5" providerId="ADAL" clId="{F3819B11-C031-49F5-BD68-DFD96C8F78F7}" dt="2023-11-21T12:36:07.851" v="2418" actId="20577"/>
        <pc:sldMkLst>
          <pc:docMk/>
          <pc:sldMk cId="196841849" sldId="291"/>
        </pc:sldMkLst>
        <pc:spChg chg="del mod ord">
          <ac:chgData name="Andrius Karazinas" userId="5b153396-02b6-4e07-8b6a-c6f246c9a5d5" providerId="ADAL" clId="{F3819B11-C031-49F5-BD68-DFD96C8F78F7}" dt="2023-11-21T11:56:29.322" v="1993" actId="700"/>
          <ac:spMkLst>
            <pc:docMk/>
            <pc:sldMk cId="196841849" sldId="291"/>
            <ac:spMk id="2" creationId="{135969D2-F447-1E6A-DADB-053F8BEBDAE5}"/>
          </ac:spMkLst>
        </pc:spChg>
        <pc:spChg chg="del">
          <ac:chgData name="Andrius Karazinas" userId="5b153396-02b6-4e07-8b6a-c6f246c9a5d5" providerId="ADAL" clId="{F3819B11-C031-49F5-BD68-DFD96C8F78F7}" dt="2023-11-21T11:56:29.322" v="1993" actId="700"/>
          <ac:spMkLst>
            <pc:docMk/>
            <pc:sldMk cId="196841849" sldId="291"/>
            <ac:spMk id="3" creationId="{7AD7DFD9-FAB0-7CE0-35A9-DAAA93EB9E3E}"/>
          </ac:spMkLst>
        </pc:spChg>
        <pc:spChg chg="del">
          <ac:chgData name="Andrius Karazinas" userId="5b153396-02b6-4e07-8b6a-c6f246c9a5d5" providerId="ADAL" clId="{F3819B11-C031-49F5-BD68-DFD96C8F78F7}" dt="2023-11-21T11:56:29.322" v="1993" actId="700"/>
          <ac:spMkLst>
            <pc:docMk/>
            <pc:sldMk cId="196841849" sldId="291"/>
            <ac:spMk id="4" creationId="{9A374D59-B6C3-E26F-ABFB-D982D5BD873F}"/>
          </ac:spMkLst>
        </pc:spChg>
        <pc:spChg chg="del">
          <ac:chgData name="Andrius Karazinas" userId="5b153396-02b6-4e07-8b6a-c6f246c9a5d5" providerId="ADAL" clId="{F3819B11-C031-49F5-BD68-DFD96C8F78F7}" dt="2023-11-21T11:56:29.322" v="1993" actId="700"/>
          <ac:spMkLst>
            <pc:docMk/>
            <pc:sldMk cId="196841849" sldId="291"/>
            <ac:spMk id="5" creationId="{A028ED46-E1DB-3111-AFAE-B174C9A4F6D4}"/>
          </ac:spMkLst>
        </pc:spChg>
        <pc:spChg chg="del">
          <ac:chgData name="Andrius Karazinas" userId="5b153396-02b6-4e07-8b6a-c6f246c9a5d5" providerId="ADAL" clId="{F3819B11-C031-49F5-BD68-DFD96C8F78F7}" dt="2023-11-21T11:56:29.322" v="1993" actId="700"/>
          <ac:spMkLst>
            <pc:docMk/>
            <pc:sldMk cId="196841849" sldId="291"/>
            <ac:spMk id="6" creationId="{ADD2C822-1DC4-B1F9-6DE8-8F85E2F35BB5}"/>
          </ac:spMkLst>
        </pc:spChg>
        <pc:spChg chg="mod ord">
          <ac:chgData name="Andrius Karazinas" userId="5b153396-02b6-4e07-8b6a-c6f246c9a5d5" providerId="ADAL" clId="{F3819B11-C031-49F5-BD68-DFD96C8F78F7}" dt="2023-11-21T11:56:29.322" v="1993" actId="700"/>
          <ac:spMkLst>
            <pc:docMk/>
            <pc:sldMk cId="196841849" sldId="291"/>
            <ac:spMk id="7" creationId="{EDCD3C32-846B-9B18-9841-F37F28533AD6}"/>
          </ac:spMkLst>
        </pc:spChg>
        <pc:spChg chg="mod ord">
          <ac:chgData name="Andrius Karazinas" userId="5b153396-02b6-4e07-8b6a-c6f246c9a5d5" providerId="ADAL" clId="{F3819B11-C031-49F5-BD68-DFD96C8F78F7}" dt="2023-11-21T11:56:29.322" v="1993" actId="700"/>
          <ac:spMkLst>
            <pc:docMk/>
            <pc:sldMk cId="196841849" sldId="291"/>
            <ac:spMk id="8" creationId="{CE313F1D-F6FA-AC60-BC3F-29ABEFA6206B}"/>
          </ac:spMkLst>
        </pc:spChg>
        <pc:spChg chg="mod ord">
          <ac:chgData name="Andrius Karazinas" userId="5b153396-02b6-4e07-8b6a-c6f246c9a5d5" providerId="ADAL" clId="{F3819B11-C031-49F5-BD68-DFD96C8F78F7}" dt="2023-11-21T12:22:07.975" v="2325"/>
          <ac:spMkLst>
            <pc:docMk/>
            <pc:sldMk cId="196841849" sldId="291"/>
            <ac:spMk id="9" creationId="{E027909A-8A56-0C90-A7D7-B3940B899B6B}"/>
          </ac:spMkLst>
        </pc:spChg>
        <pc:spChg chg="add mod ord">
          <ac:chgData name="Andrius Karazinas" userId="5b153396-02b6-4e07-8b6a-c6f246c9a5d5" providerId="ADAL" clId="{F3819B11-C031-49F5-BD68-DFD96C8F78F7}" dt="2023-11-21T11:57:09.249" v="2000"/>
          <ac:spMkLst>
            <pc:docMk/>
            <pc:sldMk cId="196841849" sldId="291"/>
            <ac:spMk id="10" creationId="{519B39DB-5482-DECE-A98A-B3DCD2FDA559}"/>
          </ac:spMkLst>
        </pc:spChg>
        <pc:spChg chg="add del mod">
          <ac:chgData name="Andrius Karazinas" userId="5b153396-02b6-4e07-8b6a-c6f246c9a5d5" providerId="ADAL" clId="{F3819B11-C031-49F5-BD68-DFD96C8F78F7}" dt="2023-11-21T11:56:34.837" v="1996" actId="478"/>
          <ac:spMkLst>
            <pc:docMk/>
            <pc:sldMk cId="196841849" sldId="291"/>
            <ac:spMk id="11" creationId="{1CFA824F-C236-5F09-D7DE-F90CF9ED524B}"/>
          </ac:spMkLst>
        </pc:spChg>
        <pc:spChg chg="add mod">
          <ac:chgData name="Andrius Karazinas" userId="5b153396-02b6-4e07-8b6a-c6f246c9a5d5" providerId="ADAL" clId="{F3819B11-C031-49F5-BD68-DFD96C8F78F7}" dt="2023-11-21T12:36:07.851" v="2418" actId="20577"/>
          <ac:spMkLst>
            <pc:docMk/>
            <pc:sldMk cId="196841849" sldId="291"/>
            <ac:spMk id="14" creationId="{02BC2D89-78ED-6B02-A590-520544F53725}"/>
          </ac:spMkLst>
        </pc:spChg>
        <pc:picChg chg="add mod">
          <ac:chgData name="Andrius Karazinas" userId="5b153396-02b6-4e07-8b6a-c6f246c9a5d5" providerId="ADAL" clId="{F3819B11-C031-49F5-BD68-DFD96C8F78F7}" dt="2023-11-21T12:35:48.152" v="2356" actId="1076"/>
          <ac:picMkLst>
            <pc:docMk/>
            <pc:sldMk cId="196841849" sldId="291"/>
            <ac:picMk id="13" creationId="{64D31F7B-BC1B-4291-41DB-3FEC792F6E62}"/>
          </ac:picMkLst>
        </pc:picChg>
      </pc:sldChg>
    </pc:docChg>
  </pc:docChgLst>
  <pc:docChgLst>
    <pc:chgData name="Andrius Karazinas" userId="5b153396-02b6-4e07-8b6a-c6f246c9a5d5" providerId="ADAL" clId="{C5FCABF5-F331-491F-B961-F5B67705F5EE}"/>
    <pc:docChg chg="undo custSel addSld delSld modSld sldOrd modMainMaster">
      <pc:chgData name="Andrius Karazinas" userId="5b153396-02b6-4e07-8b6a-c6f246c9a5d5" providerId="ADAL" clId="{C5FCABF5-F331-491F-B961-F5B67705F5EE}" dt="2023-09-13T06:39:40.733" v="3427" actId="20577"/>
      <pc:docMkLst>
        <pc:docMk/>
      </pc:docMkLst>
      <pc:sldChg chg="modSp mod ord">
        <pc:chgData name="Andrius Karazinas" userId="5b153396-02b6-4e07-8b6a-c6f246c9a5d5" providerId="ADAL" clId="{C5FCABF5-F331-491F-B961-F5B67705F5EE}" dt="2023-09-13T05:11:43.290" v="1785" actId="404"/>
        <pc:sldMkLst>
          <pc:docMk/>
          <pc:sldMk cId="3752628919" sldId="269"/>
        </pc:sldMkLst>
        <pc:spChg chg="mod">
          <ac:chgData name="Andrius Karazinas" userId="5b153396-02b6-4e07-8b6a-c6f246c9a5d5" providerId="ADAL" clId="{C5FCABF5-F331-491F-B961-F5B67705F5EE}" dt="2023-09-13T05:11:43.290" v="1785" actId="404"/>
          <ac:spMkLst>
            <pc:docMk/>
            <pc:sldMk cId="3752628919" sldId="269"/>
            <ac:spMk id="4" creationId="{00000000-0000-0000-0000-000000000000}"/>
          </ac:spMkLst>
        </pc:spChg>
        <pc:spChg chg="mod">
          <ac:chgData name="Andrius Karazinas" userId="5b153396-02b6-4e07-8b6a-c6f246c9a5d5" providerId="ADAL" clId="{C5FCABF5-F331-491F-B961-F5B67705F5EE}" dt="2023-09-13T04:48:47.497" v="756" actId="20577"/>
          <ac:spMkLst>
            <pc:docMk/>
            <pc:sldMk cId="3752628919" sldId="269"/>
            <ac:spMk id="5" creationId="{00000000-0000-0000-0000-000000000000}"/>
          </ac:spMkLst>
        </pc:spChg>
      </pc:sldChg>
      <pc:sldChg chg="modSp mod ord">
        <pc:chgData name="Andrius Karazinas" userId="5b153396-02b6-4e07-8b6a-c6f246c9a5d5" providerId="ADAL" clId="{C5FCABF5-F331-491F-B961-F5B67705F5EE}" dt="2023-09-13T05:05:59.471" v="1388" actId="20577"/>
        <pc:sldMkLst>
          <pc:docMk/>
          <pc:sldMk cId="1627619141" sldId="275"/>
        </pc:sldMkLst>
        <pc:spChg chg="mod">
          <ac:chgData name="Andrius Karazinas" userId="5b153396-02b6-4e07-8b6a-c6f246c9a5d5" providerId="ADAL" clId="{C5FCABF5-F331-491F-B961-F5B67705F5EE}" dt="2023-09-13T04:42:37.532" v="406" actId="6549"/>
          <ac:spMkLst>
            <pc:docMk/>
            <pc:sldMk cId="1627619141" sldId="275"/>
            <ac:spMk id="2" creationId="{00000000-0000-0000-0000-000000000000}"/>
          </ac:spMkLst>
        </pc:spChg>
        <pc:spChg chg="mod">
          <ac:chgData name="Andrius Karazinas" userId="5b153396-02b6-4e07-8b6a-c6f246c9a5d5" providerId="ADAL" clId="{C5FCABF5-F331-491F-B961-F5B67705F5EE}" dt="2023-09-13T05:05:59.471" v="1388" actId="20577"/>
          <ac:spMkLst>
            <pc:docMk/>
            <pc:sldMk cId="1627619141" sldId="275"/>
            <ac:spMk id="3" creationId="{00000000-0000-0000-0000-000000000000}"/>
          </ac:spMkLst>
        </pc:spChg>
        <pc:spChg chg="mod">
          <ac:chgData name="Andrius Karazinas" userId="5b153396-02b6-4e07-8b6a-c6f246c9a5d5" providerId="ADAL" clId="{C5FCABF5-F331-491F-B961-F5B67705F5EE}" dt="2023-09-13T04:43:20.873" v="466" actId="20577"/>
          <ac:spMkLst>
            <pc:docMk/>
            <pc:sldMk cId="1627619141" sldId="275"/>
            <ac:spMk id="6" creationId="{00000000-0000-0000-0000-000000000000}"/>
          </ac:spMkLst>
        </pc:spChg>
      </pc:sldChg>
      <pc:sldChg chg="del">
        <pc:chgData name="Andrius Karazinas" userId="5b153396-02b6-4e07-8b6a-c6f246c9a5d5" providerId="ADAL" clId="{C5FCABF5-F331-491F-B961-F5B67705F5EE}" dt="2023-09-13T06:30:33.947" v="3040" actId="2696"/>
        <pc:sldMkLst>
          <pc:docMk/>
          <pc:sldMk cId="2632695608" sldId="276"/>
        </pc:sldMkLst>
      </pc:sldChg>
      <pc:sldChg chg="del">
        <pc:chgData name="Andrius Karazinas" userId="5b153396-02b6-4e07-8b6a-c6f246c9a5d5" providerId="ADAL" clId="{C5FCABF5-F331-491F-B961-F5B67705F5EE}" dt="2023-09-13T06:30:40.200" v="3041" actId="2696"/>
        <pc:sldMkLst>
          <pc:docMk/>
          <pc:sldMk cId="4015598340" sldId="277"/>
        </pc:sldMkLst>
      </pc:sldChg>
      <pc:sldChg chg="del">
        <pc:chgData name="Andrius Karazinas" userId="5b153396-02b6-4e07-8b6a-c6f246c9a5d5" providerId="ADAL" clId="{C5FCABF5-F331-491F-B961-F5B67705F5EE}" dt="2023-09-13T06:30:44.649" v="3042" actId="2696"/>
        <pc:sldMkLst>
          <pc:docMk/>
          <pc:sldMk cId="129071968" sldId="278"/>
        </pc:sldMkLst>
      </pc:sldChg>
      <pc:sldChg chg="addSp delSp modSp mod ord modClrScheme chgLayout">
        <pc:chgData name="Andrius Karazinas" userId="5b153396-02b6-4e07-8b6a-c6f246c9a5d5" providerId="ADAL" clId="{C5FCABF5-F331-491F-B961-F5B67705F5EE}" dt="2023-09-13T04:55:46.766" v="770" actId="14100"/>
        <pc:sldMkLst>
          <pc:docMk/>
          <pc:sldMk cId="2788333131" sldId="279"/>
        </pc:sldMkLst>
        <pc:spChg chg="mod ord">
          <ac:chgData name="Andrius Karazinas" userId="5b153396-02b6-4e07-8b6a-c6f246c9a5d5" providerId="ADAL" clId="{C5FCABF5-F331-491F-B961-F5B67705F5EE}" dt="2023-09-13T04:55:14.896" v="765" actId="700"/>
          <ac:spMkLst>
            <pc:docMk/>
            <pc:sldMk cId="2788333131" sldId="279"/>
            <ac:spMk id="2" creationId="{00000000-0000-0000-0000-000000000000}"/>
          </ac:spMkLst>
        </pc:spChg>
        <pc:spChg chg="del">
          <ac:chgData name="Andrius Karazinas" userId="5b153396-02b6-4e07-8b6a-c6f246c9a5d5" providerId="ADAL" clId="{C5FCABF5-F331-491F-B961-F5B67705F5EE}" dt="2023-09-13T04:55:14.896" v="765" actId="700"/>
          <ac:spMkLst>
            <pc:docMk/>
            <pc:sldMk cId="2788333131" sldId="279"/>
            <ac:spMk id="3" creationId="{00000000-0000-0000-0000-000000000000}"/>
          </ac:spMkLst>
        </pc:spChg>
        <pc:spChg chg="del">
          <ac:chgData name="Andrius Karazinas" userId="5b153396-02b6-4e07-8b6a-c6f246c9a5d5" providerId="ADAL" clId="{C5FCABF5-F331-491F-B961-F5B67705F5EE}" dt="2023-09-13T04:55:14.896" v="765" actId="700"/>
          <ac:spMkLst>
            <pc:docMk/>
            <pc:sldMk cId="2788333131" sldId="279"/>
            <ac:spMk id="4" creationId="{00000000-0000-0000-0000-000000000000}"/>
          </ac:spMkLst>
        </pc:spChg>
        <pc:spChg chg="del">
          <ac:chgData name="Andrius Karazinas" userId="5b153396-02b6-4e07-8b6a-c6f246c9a5d5" providerId="ADAL" clId="{C5FCABF5-F331-491F-B961-F5B67705F5EE}" dt="2023-09-13T04:55:14.896" v="765" actId="700"/>
          <ac:spMkLst>
            <pc:docMk/>
            <pc:sldMk cId="2788333131" sldId="279"/>
            <ac:spMk id="5" creationId="{00000000-0000-0000-0000-000000000000}"/>
          </ac:spMkLst>
        </pc:spChg>
        <pc:spChg chg="del">
          <ac:chgData name="Andrius Karazinas" userId="5b153396-02b6-4e07-8b6a-c6f246c9a5d5" providerId="ADAL" clId="{C5FCABF5-F331-491F-B961-F5B67705F5EE}" dt="2023-09-13T04:55:14.896" v="765" actId="700"/>
          <ac:spMkLst>
            <pc:docMk/>
            <pc:sldMk cId="2788333131" sldId="279"/>
            <ac:spMk id="6" creationId="{00000000-0000-0000-0000-000000000000}"/>
          </ac:spMkLst>
        </pc:spChg>
        <pc:spChg chg="mod ord">
          <ac:chgData name="Andrius Karazinas" userId="5b153396-02b6-4e07-8b6a-c6f246c9a5d5" providerId="ADAL" clId="{C5FCABF5-F331-491F-B961-F5B67705F5EE}" dt="2023-09-13T04:55:14.896" v="765" actId="700"/>
          <ac:spMkLst>
            <pc:docMk/>
            <pc:sldMk cId="2788333131" sldId="279"/>
            <ac:spMk id="7" creationId="{00000000-0000-0000-0000-000000000000}"/>
          </ac:spMkLst>
        </pc:spChg>
        <pc:spChg chg="mod ord">
          <ac:chgData name="Andrius Karazinas" userId="5b153396-02b6-4e07-8b6a-c6f246c9a5d5" providerId="ADAL" clId="{C5FCABF5-F331-491F-B961-F5B67705F5EE}" dt="2023-09-13T04:55:14.896" v="765" actId="700"/>
          <ac:spMkLst>
            <pc:docMk/>
            <pc:sldMk cId="2788333131" sldId="279"/>
            <ac:spMk id="8" creationId="{00000000-0000-0000-0000-000000000000}"/>
          </ac:spMkLst>
        </pc:spChg>
        <pc:spChg chg="del mod">
          <ac:chgData name="Andrius Karazinas" userId="5b153396-02b6-4e07-8b6a-c6f246c9a5d5" providerId="ADAL" clId="{C5FCABF5-F331-491F-B961-F5B67705F5EE}" dt="2023-09-13T04:54:59.122" v="763" actId="478"/>
          <ac:spMkLst>
            <pc:docMk/>
            <pc:sldMk cId="2788333131" sldId="279"/>
            <ac:spMk id="9" creationId="{00000000-0000-0000-0000-000000000000}"/>
          </ac:spMkLst>
        </pc:spChg>
        <pc:spChg chg="add mod">
          <ac:chgData name="Andrius Karazinas" userId="5b153396-02b6-4e07-8b6a-c6f246c9a5d5" providerId="ADAL" clId="{C5FCABF5-F331-491F-B961-F5B67705F5EE}" dt="2023-09-13T04:55:02.006" v="764" actId="1076"/>
          <ac:spMkLst>
            <pc:docMk/>
            <pc:sldMk cId="2788333131" sldId="279"/>
            <ac:spMk id="10" creationId="{0DDA8ACD-79F1-AF51-285E-6E2BE9C3B278}"/>
          </ac:spMkLst>
        </pc:spChg>
        <pc:picChg chg="add mod">
          <ac:chgData name="Andrius Karazinas" userId="5b153396-02b6-4e07-8b6a-c6f246c9a5d5" providerId="ADAL" clId="{C5FCABF5-F331-491F-B961-F5B67705F5EE}" dt="2023-09-13T04:55:46.766" v="770" actId="14100"/>
          <ac:picMkLst>
            <pc:docMk/>
            <pc:sldMk cId="2788333131" sldId="279"/>
            <ac:picMk id="12" creationId="{E98C464E-7F2C-75D8-D82F-964872E0DDCA}"/>
          </ac:picMkLst>
        </pc:picChg>
      </pc:sldChg>
      <pc:sldChg chg="modSp add del mod ord">
        <pc:chgData name="Andrius Karazinas" userId="5b153396-02b6-4e07-8b6a-c6f246c9a5d5" providerId="ADAL" clId="{C5FCABF5-F331-491F-B961-F5B67705F5EE}" dt="2023-09-13T06:33:59.689" v="3280" actId="2696"/>
        <pc:sldMkLst>
          <pc:docMk/>
          <pc:sldMk cId="1332294091" sldId="280"/>
        </pc:sldMkLst>
        <pc:spChg chg="mod">
          <ac:chgData name="Andrius Karazinas" userId="5b153396-02b6-4e07-8b6a-c6f246c9a5d5" providerId="ADAL" clId="{C5FCABF5-F331-491F-B961-F5B67705F5EE}" dt="2023-09-13T06:31:13.974" v="3064" actId="20577"/>
          <ac:spMkLst>
            <pc:docMk/>
            <pc:sldMk cId="1332294091" sldId="280"/>
            <ac:spMk id="2" creationId="{00000000-0000-0000-0000-000000000000}"/>
          </ac:spMkLst>
        </pc:spChg>
      </pc:sldChg>
      <pc:sldChg chg="del">
        <pc:chgData name="Andrius Karazinas" userId="5b153396-02b6-4e07-8b6a-c6f246c9a5d5" providerId="ADAL" clId="{C5FCABF5-F331-491F-B961-F5B67705F5EE}" dt="2023-09-13T06:33:54.596" v="3279" actId="2696"/>
        <pc:sldMkLst>
          <pc:docMk/>
          <pc:sldMk cId="109062006" sldId="281"/>
        </pc:sldMkLst>
      </pc:sldChg>
      <pc:sldChg chg="del">
        <pc:chgData name="Andrius Karazinas" userId="5b153396-02b6-4e07-8b6a-c6f246c9a5d5" providerId="ADAL" clId="{C5FCABF5-F331-491F-B961-F5B67705F5EE}" dt="2023-09-13T06:31:21.326" v="3065" actId="2696"/>
        <pc:sldMkLst>
          <pc:docMk/>
          <pc:sldMk cId="3971194441" sldId="282"/>
        </pc:sldMkLst>
      </pc:sldChg>
      <pc:sldChg chg="addSp delSp modSp mod modClrScheme chgLayout">
        <pc:chgData name="Andrius Karazinas" userId="5b153396-02b6-4e07-8b6a-c6f246c9a5d5" providerId="ADAL" clId="{C5FCABF5-F331-491F-B961-F5B67705F5EE}" dt="2023-09-13T06:34:21.333" v="3282"/>
        <pc:sldMkLst>
          <pc:docMk/>
          <pc:sldMk cId="1445667631" sldId="283"/>
        </pc:sldMkLst>
        <pc:spChg chg="mod">
          <ac:chgData name="Andrius Karazinas" userId="5b153396-02b6-4e07-8b6a-c6f246c9a5d5" providerId="ADAL" clId="{C5FCABF5-F331-491F-B961-F5B67705F5EE}" dt="2023-09-13T06:33:42.573" v="3278" actId="20577"/>
          <ac:spMkLst>
            <pc:docMk/>
            <pc:sldMk cId="1445667631" sldId="283"/>
            <ac:spMk id="2" creationId="{00000000-0000-0000-0000-000000000000}"/>
          </ac:spMkLst>
        </pc:spChg>
        <pc:spChg chg="del">
          <ac:chgData name="Andrius Karazinas" userId="5b153396-02b6-4e07-8b6a-c6f246c9a5d5" providerId="ADAL" clId="{C5FCABF5-F331-491F-B961-F5B67705F5EE}" dt="2023-09-13T06:32:00.462" v="3084" actId="931"/>
          <ac:spMkLst>
            <pc:docMk/>
            <pc:sldMk cId="1445667631" sldId="283"/>
            <ac:spMk id="3" creationId="{00000000-0000-0000-0000-000000000000}"/>
          </ac:spMkLst>
        </pc:spChg>
        <pc:spChg chg="del">
          <ac:chgData name="Andrius Karazinas" userId="5b153396-02b6-4e07-8b6a-c6f246c9a5d5" providerId="ADAL" clId="{C5FCABF5-F331-491F-B961-F5B67705F5EE}" dt="2023-09-13T06:32:09.818" v="3085" actId="26606"/>
          <ac:spMkLst>
            <pc:docMk/>
            <pc:sldMk cId="1445667631" sldId="283"/>
            <ac:spMk id="4" creationId="{00000000-0000-0000-0000-000000000000}"/>
          </ac:spMkLst>
        </pc:spChg>
        <pc:spChg chg="mod">
          <ac:chgData name="Andrius Karazinas" userId="5b153396-02b6-4e07-8b6a-c6f246c9a5d5" providerId="ADAL" clId="{C5FCABF5-F331-491F-B961-F5B67705F5EE}" dt="2023-09-13T06:32:09.818" v="3085" actId="26606"/>
          <ac:spMkLst>
            <pc:docMk/>
            <pc:sldMk cId="1445667631" sldId="283"/>
            <ac:spMk id="5" creationId="{00000000-0000-0000-0000-000000000000}"/>
          </ac:spMkLst>
        </pc:spChg>
        <pc:spChg chg="mod">
          <ac:chgData name="Andrius Karazinas" userId="5b153396-02b6-4e07-8b6a-c6f246c9a5d5" providerId="ADAL" clId="{C5FCABF5-F331-491F-B961-F5B67705F5EE}" dt="2023-09-13T06:32:09.818" v="3085" actId="26606"/>
          <ac:spMkLst>
            <pc:docMk/>
            <pc:sldMk cId="1445667631" sldId="283"/>
            <ac:spMk id="6" creationId="{00000000-0000-0000-0000-000000000000}"/>
          </ac:spMkLst>
        </pc:spChg>
        <pc:spChg chg="del mod">
          <ac:chgData name="Andrius Karazinas" userId="5b153396-02b6-4e07-8b6a-c6f246c9a5d5" providerId="ADAL" clId="{C5FCABF5-F331-491F-B961-F5B67705F5EE}" dt="2023-09-13T06:34:09.500" v="3281" actId="478"/>
          <ac:spMkLst>
            <pc:docMk/>
            <pc:sldMk cId="1445667631" sldId="283"/>
            <ac:spMk id="7" creationId="{00000000-0000-0000-0000-000000000000}"/>
          </ac:spMkLst>
        </pc:spChg>
        <pc:spChg chg="add mod">
          <ac:chgData name="Andrius Karazinas" userId="5b153396-02b6-4e07-8b6a-c6f246c9a5d5" providerId="ADAL" clId="{C5FCABF5-F331-491F-B961-F5B67705F5EE}" dt="2023-09-13T06:34:21.333" v="3282"/>
          <ac:spMkLst>
            <pc:docMk/>
            <pc:sldMk cId="1445667631" sldId="283"/>
            <ac:spMk id="10" creationId="{B389B83F-CE72-E701-D91C-341D0C26C913}"/>
          </ac:spMkLst>
        </pc:spChg>
        <pc:spChg chg="add mod">
          <ac:chgData name="Andrius Karazinas" userId="5b153396-02b6-4e07-8b6a-c6f246c9a5d5" providerId="ADAL" clId="{C5FCABF5-F331-491F-B961-F5B67705F5EE}" dt="2023-09-13T06:33:23.288" v="3257" actId="20577"/>
          <ac:spMkLst>
            <pc:docMk/>
            <pc:sldMk cId="1445667631" sldId="283"/>
            <ac:spMk id="14" creationId="{E9F54256-20BA-1E52-5408-71DE0EA2F1AB}"/>
          </ac:spMkLst>
        </pc:spChg>
        <pc:picChg chg="add mod">
          <ac:chgData name="Andrius Karazinas" userId="5b153396-02b6-4e07-8b6a-c6f246c9a5d5" providerId="ADAL" clId="{C5FCABF5-F331-491F-B961-F5B67705F5EE}" dt="2023-09-13T06:32:09.818" v="3085" actId="26606"/>
          <ac:picMkLst>
            <pc:docMk/>
            <pc:sldMk cId="1445667631" sldId="283"/>
            <ac:picMk id="9" creationId="{BF039E71-6CA5-4C4C-8409-0269E1887B25}"/>
          </ac:picMkLst>
        </pc:picChg>
      </pc:sldChg>
      <pc:sldChg chg="addSp delSp modSp new mod modClrScheme chgLayout">
        <pc:chgData name="Andrius Karazinas" userId="5b153396-02b6-4e07-8b6a-c6f246c9a5d5" providerId="ADAL" clId="{C5FCABF5-F331-491F-B961-F5B67705F5EE}" dt="2023-09-13T05:04:37.741" v="1384" actId="20577"/>
        <pc:sldMkLst>
          <pc:docMk/>
          <pc:sldMk cId="3467455256" sldId="284"/>
        </pc:sldMkLst>
        <pc:spChg chg="del mod ord">
          <ac:chgData name="Andrius Karazinas" userId="5b153396-02b6-4e07-8b6a-c6f246c9a5d5" providerId="ADAL" clId="{C5FCABF5-F331-491F-B961-F5B67705F5EE}" dt="2023-09-13T04:47:22.424" v="681" actId="700"/>
          <ac:spMkLst>
            <pc:docMk/>
            <pc:sldMk cId="3467455256" sldId="284"/>
            <ac:spMk id="2" creationId="{664CBA3C-A64B-E5FA-023A-B7E28CBD05E9}"/>
          </ac:spMkLst>
        </pc:spChg>
        <pc:spChg chg="del mod ord">
          <ac:chgData name="Andrius Karazinas" userId="5b153396-02b6-4e07-8b6a-c6f246c9a5d5" providerId="ADAL" clId="{C5FCABF5-F331-491F-B961-F5B67705F5EE}" dt="2023-09-13T04:47:22.424" v="681" actId="700"/>
          <ac:spMkLst>
            <pc:docMk/>
            <pc:sldMk cId="3467455256" sldId="284"/>
            <ac:spMk id="3" creationId="{21868BB7-BD7E-5BFF-346E-492A4DA79943}"/>
          </ac:spMkLst>
        </pc:spChg>
        <pc:spChg chg="add mod ord">
          <ac:chgData name="Andrius Karazinas" userId="5b153396-02b6-4e07-8b6a-c6f246c9a5d5" providerId="ADAL" clId="{C5FCABF5-F331-491F-B961-F5B67705F5EE}" dt="2023-09-13T04:58:32.712" v="894" actId="20577"/>
          <ac:spMkLst>
            <pc:docMk/>
            <pc:sldMk cId="3467455256" sldId="284"/>
            <ac:spMk id="4" creationId="{987B8274-1539-5C1D-2D17-01273EA26809}"/>
          </ac:spMkLst>
        </pc:spChg>
        <pc:spChg chg="add mod ord">
          <ac:chgData name="Andrius Karazinas" userId="5b153396-02b6-4e07-8b6a-c6f246c9a5d5" providerId="ADAL" clId="{C5FCABF5-F331-491F-B961-F5B67705F5EE}" dt="2023-09-13T04:48:20.826" v="717" actId="20577"/>
          <ac:spMkLst>
            <pc:docMk/>
            <pc:sldMk cId="3467455256" sldId="284"/>
            <ac:spMk id="5" creationId="{5A55F60E-81ED-09D5-ACD2-3DA6F63EBB93}"/>
          </ac:spMkLst>
        </pc:spChg>
        <pc:spChg chg="add del mod ord">
          <ac:chgData name="Andrius Karazinas" userId="5b153396-02b6-4e07-8b6a-c6f246c9a5d5" providerId="ADAL" clId="{C5FCABF5-F331-491F-B961-F5B67705F5EE}" dt="2023-09-13T04:51:31.168" v="757" actId="931"/>
          <ac:spMkLst>
            <pc:docMk/>
            <pc:sldMk cId="3467455256" sldId="284"/>
            <ac:spMk id="6" creationId="{3A12C02C-E411-19B0-383E-D4F89EBF4079}"/>
          </ac:spMkLst>
        </pc:spChg>
        <pc:spChg chg="add mod ord">
          <ac:chgData name="Andrius Karazinas" userId="5b153396-02b6-4e07-8b6a-c6f246c9a5d5" providerId="ADAL" clId="{C5FCABF5-F331-491F-B961-F5B67705F5EE}" dt="2023-09-13T04:48:31.824" v="755" actId="20577"/>
          <ac:spMkLst>
            <pc:docMk/>
            <pc:sldMk cId="3467455256" sldId="284"/>
            <ac:spMk id="7" creationId="{45B7D9B5-1DF4-8A5D-122E-AFDD8AAF80EA}"/>
          </ac:spMkLst>
        </pc:spChg>
        <pc:spChg chg="add mod ord">
          <ac:chgData name="Andrius Karazinas" userId="5b153396-02b6-4e07-8b6a-c6f246c9a5d5" providerId="ADAL" clId="{C5FCABF5-F331-491F-B961-F5B67705F5EE}" dt="2023-09-13T05:04:06.876" v="1339" actId="20577"/>
          <ac:spMkLst>
            <pc:docMk/>
            <pc:sldMk cId="3467455256" sldId="284"/>
            <ac:spMk id="8" creationId="{E6E8A91D-7AF8-5EDA-7EB4-A821B46D7E9B}"/>
          </ac:spMkLst>
        </pc:spChg>
        <pc:spChg chg="add del mod">
          <ac:chgData name="Andrius Karazinas" userId="5b153396-02b6-4e07-8b6a-c6f246c9a5d5" providerId="ADAL" clId="{C5FCABF5-F331-491F-B961-F5B67705F5EE}" dt="2023-09-13T04:47:45.987" v="683"/>
          <ac:spMkLst>
            <pc:docMk/>
            <pc:sldMk cId="3467455256" sldId="284"/>
            <ac:spMk id="9" creationId="{8B67CDEB-D296-CA80-3D4F-7CB0F4881455}"/>
          </ac:spMkLst>
        </pc:spChg>
        <pc:spChg chg="add mod">
          <ac:chgData name="Andrius Karazinas" userId="5b153396-02b6-4e07-8b6a-c6f246c9a5d5" providerId="ADAL" clId="{C5FCABF5-F331-491F-B961-F5B67705F5EE}" dt="2023-09-13T04:47:50.881" v="684"/>
          <ac:spMkLst>
            <pc:docMk/>
            <pc:sldMk cId="3467455256" sldId="284"/>
            <ac:spMk id="10" creationId="{83598B0C-4B25-7AB5-C537-1AB9C29452DA}"/>
          </ac:spMkLst>
        </pc:spChg>
        <pc:spChg chg="add mod">
          <ac:chgData name="Andrius Karazinas" userId="5b153396-02b6-4e07-8b6a-c6f246c9a5d5" providerId="ADAL" clId="{C5FCABF5-F331-491F-B961-F5B67705F5EE}" dt="2023-09-13T04:48:01.083" v="685"/>
          <ac:spMkLst>
            <pc:docMk/>
            <pc:sldMk cId="3467455256" sldId="284"/>
            <ac:spMk id="11" creationId="{CFBA3667-2310-EEFB-47C6-3AAD6F2BA1A2}"/>
          </ac:spMkLst>
        </pc:spChg>
        <pc:spChg chg="add mod">
          <ac:chgData name="Andrius Karazinas" userId="5b153396-02b6-4e07-8b6a-c6f246c9a5d5" providerId="ADAL" clId="{C5FCABF5-F331-491F-B961-F5B67705F5EE}" dt="2023-09-13T04:48:01.083" v="685"/>
          <ac:spMkLst>
            <pc:docMk/>
            <pc:sldMk cId="3467455256" sldId="284"/>
            <ac:spMk id="12" creationId="{5A2787FD-177E-86DE-5B32-FFFA7758BB07}"/>
          </ac:spMkLst>
        </pc:spChg>
        <pc:spChg chg="add del mod">
          <ac:chgData name="Andrius Karazinas" userId="5b153396-02b6-4e07-8b6a-c6f246c9a5d5" providerId="ADAL" clId="{C5FCABF5-F331-491F-B961-F5B67705F5EE}" dt="2023-09-13T04:54:33.808" v="758" actId="478"/>
          <ac:spMkLst>
            <pc:docMk/>
            <pc:sldMk cId="3467455256" sldId="284"/>
            <ac:spMk id="15" creationId="{9BE56DF6-BF76-54ED-3ECB-8DE26BC38670}"/>
          </ac:spMkLst>
        </pc:spChg>
        <pc:spChg chg="add mod">
          <ac:chgData name="Andrius Karazinas" userId="5b153396-02b6-4e07-8b6a-c6f246c9a5d5" providerId="ADAL" clId="{C5FCABF5-F331-491F-B961-F5B67705F5EE}" dt="2023-09-13T05:04:37.741" v="1384" actId="20577"/>
          <ac:spMkLst>
            <pc:docMk/>
            <pc:sldMk cId="3467455256" sldId="284"/>
            <ac:spMk id="17" creationId="{BE9CBD30-0BA7-41BC-D9CB-68EB91384423}"/>
          </ac:spMkLst>
        </pc:spChg>
        <pc:picChg chg="add del mod">
          <ac:chgData name="Andrius Karazinas" userId="5b153396-02b6-4e07-8b6a-c6f246c9a5d5" providerId="ADAL" clId="{C5FCABF5-F331-491F-B961-F5B67705F5EE}" dt="2023-09-13T04:54:33.808" v="758" actId="478"/>
          <ac:picMkLst>
            <pc:docMk/>
            <pc:sldMk cId="3467455256" sldId="284"/>
            <ac:picMk id="14" creationId="{454B7890-AA83-E0F0-B1B8-930DCC073F14}"/>
          </ac:picMkLst>
        </pc:picChg>
      </pc:sldChg>
      <pc:sldChg chg="modSp add mod">
        <pc:chgData name="Andrius Karazinas" userId="5b153396-02b6-4e07-8b6a-c6f246c9a5d5" providerId="ADAL" clId="{C5FCABF5-F331-491F-B961-F5B67705F5EE}" dt="2023-09-13T05:11:31.637" v="1782" actId="404"/>
        <pc:sldMkLst>
          <pc:docMk/>
          <pc:sldMk cId="1955648934" sldId="285"/>
        </pc:sldMkLst>
        <pc:spChg chg="mod">
          <ac:chgData name="Andrius Karazinas" userId="5b153396-02b6-4e07-8b6a-c6f246c9a5d5" providerId="ADAL" clId="{C5FCABF5-F331-491F-B961-F5B67705F5EE}" dt="2023-09-13T05:11:31.637" v="1782" actId="404"/>
          <ac:spMkLst>
            <pc:docMk/>
            <pc:sldMk cId="1955648934" sldId="285"/>
            <ac:spMk id="4" creationId="{00000000-0000-0000-0000-000000000000}"/>
          </ac:spMkLst>
        </pc:spChg>
      </pc:sldChg>
      <pc:sldChg chg="modSp add mod modAnim">
        <pc:chgData name="Andrius Karazinas" userId="5b153396-02b6-4e07-8b6a-c6f246c9a5d5" providerId="ADAL" clId="{C5FCABF5-F331-491F-B961-F5B67705F5EE}" dt="2023-09-13T05:17:25.429" v="1795"/>
        <pc:sldMkLst>
          <pc:docMk/>
          <pc:sldMk cId="1688555172" sldId="286"/>
        </pc:sldMkLst>
        <pc:spChg chg="mod">
          <ac:chgData name="Andrius Karazinas" userId="5b153396-02b6-4e07-8b6a-c6f246c9a5d5" providerId="ADAL" clId="{C5FCABF5-F331-491F-B961-F5B67705F5EE}" dt="2023-09-13T05:07:51.167" v="1457" actId="6549"/>
          <ac:spMkLst>
            <pc:docMk/>
            <pc:sldMk cId="1688555172" sldId="286"/>
            <ac:spMk id="2" creationId="{00000000-0000-0000-0000-000000000000}"/>
          </ac:spMkLst>
        </pc:spChg>
        <pc:spChg chg="mod">
          <ac:chgData name="Andrius Karazinas" userId="5b153396-02b6-4e07-8b6a-c6f246c9a5d5" providerId="ADAL" clId="{C5FCABF5-F331-491F-B961-F5B67705F5EE}" dt="2023-09-13T05:12:27.446" v="1794" actId="1076"/>
          <ac:spMkLst>
            <pc:docMk/>
            <pc:sldMk cId="1688555172" sldId="286"/>
            <ac:spMk id="3" creationId="{00000000-0000-0000-0000-000000000000}"/>
          </ac:spMkLst>
        </pc:spChg>
      </pc:sldChg>
      <pc:sldChg chg="modSp add mod">
        <pc:chgData name="Andrius Karazinas" userId="5b153396-02b6-4e07-8b6a-c6f246c9a5d5" providerId="ADAL" clId="{C5FCABF5-F331-491F-B961-F5B67705F5EE}" dt="2023-09-13T05:19:00.907" v="1858" actId="20577"/>
        <pc:sldMkLst>
          <pc:docMk/>
          <pc:sldMk cId="455679891" sldId="287"/>
        </pc:sldMkLst>
        <pc:spChg chg="mod">
          <ac:chgData name="Andrius Karazinas" userId="5b153396-02b6-4e07-8b6a-c6f246c9a5d5" providerId="ADAL" clId="{C5FCABF5-F331-491F-B961-F5B67705F5EE}" dt="2023-09-13T05:19:00.907" v="1858" actId="20577"/>
          <ac:spMkLst>
            <pc:docMk/>
            <pc:sldMk cId="455679891" sldId="287"/>
            <ac:spMk id="4" creationId="{00000000-0000-0000-0000-000000000000}"/>
          </ac:spMkLst>
        </pc:spChg>
      </pc:sldChg>
      <pc:sldChg chg="modSp add mod modAnim">
        <pc:chgData name="Andrius Karazinas" userId="5b153396-02b6-4e07-8b6a-c6f246c9a5d5" providerId="ADAL" clId="{C5FCABF5-F331-491F-B961-F5B67705F5EE}" dt="2023-09-13T06:39:40.733" v="3427" actId="20577"/>
        <pc:sldMkLst>
          <pc:docMk/>
          <pc:sldMk cId="129481145" sldId="288"/>
        </pc:sldMkLst>
        <pc:spChg chg="mod">
          <ac:chgData name="Andrius Karazinas" userId="5b153396-02b6-4e07-8b6a-c6f246c9a5d5" providerId="ADAL" clId="{C5FCABF5-F331-491F-B961-F5B67705F5EE}" dt="2023-09-13T05:20:19.005" v="1969"/>
          <ac:spMkLst>
            <pc:docMk/>
            <pc:sldMk cId="129481145" sldId="288"/>
            <ac:spMk id="4" creationId="{987B8274-1539-5C1D-2D17-01273EA26809}"/>
          </ac:spMkLst>
        </pc:spChg>
        <pc:spChg chg="mod">
          <ac:chgData name="Andrius Karazinas" userId="5b153396-02b6-4e07-8b6a-c6f246c9a5d5" providerId="ADAL" clId="{C5FCABF5-F331-491F-B961-F5B67705F5EE}" dt="2023-09-13T05:20:16.552" v="1968" actId="1076"/>
          <ac:spMkLst>
            <pc:docMk/>
            <pc:sldMk cId="129481145" sldId="288"/>
            <ac:spMk id="5" creationId="{5A55F60E-81ED-09D5-ACD2-3DA6F63EBB93}"/>
          </ac:spMkLst>
        </pc:spChg>
        <pc:spChg chg="mod">
          <ac:chgData name="Andrius Karazinas" userId="5b153396-02b6-4e07-8b6a-c6f246c9a5d5" providerId="ADAL" clId="{C5FCABF5-F331-491F-B961-F5B67705F5EE}" dt="2023-09-13T05:20:01.294" v="1966" actId="20577"/>
          <ac:spMkLst>
            <pc:docMk/>
            <pc:sldMk cId="129481145" sldId="288"/>
            <ac:spMk id="7" creationId="{45B7D9B5-1DF4-8A5D-122E-AFDD8AAF80EA}"/>
          </ac:spMkLst>
        </pc:spChg>
        <pc:spChg chg="mod">
          <ac:chgData name="Andrius Karazinas" userId="5b153396-02b6-4e07-8b6a-c6f246c9a5d5" providerId="ADAL" clId="{C5FCABF5-F331-491F-B961-F5B67705F5EE}" dt="2023-09-13T06:39:40.733" v="3427" actId="20577"/>
          <ac:spMkLst>
            <pc:docMk/>
            <pc:sldMk cId="129481145" sldId="288"/>
            <ac:spMk id="8" creationId="{E6E8A91D-7AF8-5EDA-7EB4-A821B46D7E9B}"/>
          </ac:spMkLst>
        </pc:spChg>
        <pc:spChg chg="mod">
          <ac:chgData name="Andrius Karazinas" userId="5b153396-02b6-4e07-8b6a-c6f246c9a5d5" providerId="ADAL" clId="{C5FCABF5-F331-491F-B961-F5B67705F5EE}" dt="2023-09-13T06:39:34.349" v="3401" actId="27636"/>
          <ac:spMkLst>
            <pc:docMk/>
            <pc:sldMk cId="129481145" sldId="288"/>
            <ac:spMk id="17" creationId="{BE9CBD30-0BA7-41BC-D9CB-68EB91384423}"/>
          </ac:spMkLst>
        </pc:spChg>
      </pc:sldChg>
      <pc:sldMasterChg chg="modSldLayout">
        <pc:chgData name="Andrius Karazinas" userId="5b153396-02b6-4e07-8b6a-c6f246c9a5d5" providerId="ADAL" clId="{C5FCABF5-F331-491F-B961-F5B67705F5EE}" dt="2023-09-13T04:36:42.032" v="86"/>
        <pc:sldMasterMkLst>
          <pc:docMk/>
          <pc:sldMasterMk cId="2866046469" sldId="2147483648"/>
        </pc:sldMasterMkLst>
        <pc:sldLayoutChg chg="addSp delSp modSp mod">
          <pc:chgData name="Andrius Karazinas" userId="5b153396-02b6-4e07-8b6a-c6f246c9a5d5" providerId="ADAL" clId="{C5FCABF5-F331-491F-B961-F5B67705F5EE}" dt="2023-09-13T04:30:31.748" v="4" actId="1076"/>
          <pc:sldLayoutMkLst>
            <pc:docMk/>
            <pc:sldMasterMk cId="2866046469" sldId="2147483648"/>
            <pc:sldLayoutMk cId="698731021" sldId="2147483649"/>
          </pc:sldLayoutMkLst>
          <pc:picChg chg="add del mod">
            <ac:chgData name="Andrius Karazinas" userId="5b153396-02b6-4e07-8b6a-c6f246c9a5d5" providerId="ADAL" clId="{C5FCABF5-F331-491F-B961-F5B67705F5EE}" dt="2023-09-13T04:30:27.722" v="3" actId="478"/>
            <ac:picMkLst>
              <pc:docMk/>
              <pc:sldMasterMk cId="2866046469" sldId="2147483648"/>
              <pc:sldLayoutMk cId="698731021" sldId="2147483649"/>
              <ac:picMk id="16" creationId="{94125F10-222E-DDE0-AE79-035529FE0E21}"/>
            </ac:picMkLst>
          </pc:picChg>
          <pc:picChg chg="add mod">
            <ac:chgData name="Andrius Karazinas" userId="5b153396-02b6-4e07-8b6a-c6f246c9a5d5" providerId="ADAL" clId="{C5FCABF5-F331-491F-B961-F5B67705F5EE}" dt="2023-09-13T04:30:31.748" v="4" actId="1076"/>
            <ac:picMkLst>
              <pc:docMk/>
              <pc:sldMasterMk cId="2866046469" sldId="2147483648"/>
              <pc:sldLayoutMk cId="698731021" sldId="2147483649"/>
              <ac:picMk id="1026" creationId="{43E0CEBF-7B7F-9FF9-0AF5-8B0123567A63}"/>
            </ac:picMkLst>
          </pc:picChg>
        </pc:sldLayoutChg>
        <pc:sldLayoutChg chg="addSp modSp">
          <pc:chgData name="Andrius Karazinas" userId="5b153396-02b6-4e07-8b6a-c6f246c9a5d5" providerId="ADAL" clId="{C5FCABF5-F331-491F-B961-F5B67705F5EE}" dt="2023-09-13T04:30:45.951" v="7" actId="1076"/>
          <pc:sldLayoutMkLst>
            <pc:docMk/>
            <pc:sldMasterMk cId="2866046469" sldId="2147483648"/>
            <pc:sldLayoutMk cId="3405116843" sldId="2147483650"/>
          </pc:sldLayoutMkLst>
          <pc:picChg chg="add mod">
            <ac:chgData name="Andrius Karazinas" userId="5b153396-02b6-4e07-8b6a-c6f246c9a5d5" providerId="ADAL" clId="{C5FCABF5-F331-491F-B961-F5B67705F5EE}" dt="2023-09-13T04:30:45.951" v="7" actId="1076"/>
            <ac:picMkLst>
              <pc:docMk/>
              <pc:sldMasterMk cId="2866046469" sldId="2147483648"/>
              <pc:sldLayoutMk cId="3405116843" sldId="2147483650"/>
              <ac:picMk id="2050" creationId="{86427235-5BD2-81E5-4781-BE64456F5186}"/>
            </ac:picMkLst>
          </pc:picChg>
        </pc:sldLayoutChg>
        <pc:sldLayoutChg chg="addSp delSp modSp mod">
          <pc:chgData name="Andrius Karazinas" userId="5b153396-02b6-4e07-8b6a-c6f246c9a5d5" providerId="ADAL" clId="{C5FCABF5-F331-491F-B961-F5B67705F5EE}" dt="2023-09-13T04:36:00.328" v="78" actId="14100"/>
          <pc:sldLayoutMkLst>
            <pc:docMk/>
            <pc:sldMasterMk cId="2866046469" sldId="2147483648"/>
            <pc:sldLayoutMk cId="1289894290" sldId="2147483651"/>
          </pc:sldLayoutMkLst>
          <pc:spChg chg="mod">
            <ac:chgData name="Andrius Karazinas" userId="5b153396-02b6-4e07-8b6a-c6f246c9a5d5" providerId="ADAL" clId="{C5FCABF5-F331-491F-B961-F5B67705F5EE}" dt="2023-09-13T04:34:21.047" v="43" actId="1035"/>
            <ac:spMkLst>
              <pc:docMk/>
              <pc:sldMasterMk cId="2866046469" sldId="2147483648"/>
              <pc:sldLayoutMk cId="1289894290" sldId="2147483651"/>
              <ac:spMk id="2" creationId="{00000000-0000-0000-0000-000000000000}"/>
            </ac:spMkLst>
          </pc:spChg>
          <pc:spChg chg="mod">
            <ac:chgData name="Andrius Karazinas" userId="5b153396-02b6-4e07-8b6a-c6f246c9a5d5" providerId="ADAL" clId="{C5FCABF5-F331-491F-B961-F5B67705F5EE}" dt="2023-09-13T04:34:37.250" v="70" actId="1037"/>
            <ac:spMkLst>
              <pc:docMk/>
              <pc:sldMasterMk cId="2866046469" sldId="2147483648"/>
              <pc:sldLayoutMk cId="1289894290" sldId="2147483651"/>
              <ac:spMk id="3" creationId="{00000000-0000-0000-0000-000000000000}"/>
            </ac:spMkLst>
          </pc:spChg>
          <pc:spChg chg="mod">
            <ac:chgData name="Andrius Karazinas" userId="5b153396-02b6-4e07-8b6a-c6f246c9a5d5" providerId="ADAL" clId="{C5FCABF5-F331-491F-B961-F5B67705F5EE}" dt="2023-09-13T04:34:28.919" v="48" actId="1076"/>
            <ac:spMkLst>
              <pc:docMk/>
              <pc:sldMasterMk cId="2866046469" sldId="2147483648"/>
              <pc:sldLayoutMk cId="1289894290" sldId="2147483651"/>
              <ac:spMk id="8" creationId="{00000000-0000-0000-0000-000000000000}"/>
            </ac:spMkLst>
          </pc:spChg>
          <pc:picChg chg="add mod modCrop">
            <ac:chgData name="Andrius Karazinas" userId="5b153396-02b6-4e07-8b6a-c6f246c9a5d5" providerId="ADAL" clId="{C5FCABF5-F331-491F-B961-F5B67705F5EE}" dt="2023-09-13T04:33:50.321" v="37" actId="1076"/>
            <ac:picMkLst>
              <pc:docMk/>
              <pc:sldMasterMk cId="2866046469" sldId="2147483648"/>
              <pc:sldLayoutMk cId="1289894290" sldId="2147483651"/>
              <ac:picMk id="5" creationId="{089928C3-6944-D1E0-ABFE-05BF3D305077}"/>
            </ac:picMkLst>
          </pc:picChg>
          <pc:picChg chg="add mod modCrop">
            <ac:chgData name="Andrius Karazinas" userId="5b153396-02b6-4e07-8b6a-c6f246c9a5d5" providerId="ADAL" clId="{C5FCABF5-F331-491F-B961-F5B67705F5EE}" dt="2023-09-13T04:36:00.328" v="78" actId="14100"/>
            <ac:picMkLst>
              <pc:docMk/>
              <pc:sldMasterMk cId="2866046469" sldId="2147483648"/>
              <pc:sldLayoutMk cId="1289894290" sldId="2147483651"/>
              <ac:picMk id="7" creationId="{016F66BA-8194-9166-764B-EAF52E47A70D}"/>
            </ac:picMkLst>
          </pc:picChg>
          <pc:picChg chg="del">
            <ac:chgData name="Andrius Karazinas" userId="5b153396-02b6-4e07-8b6a-c6f246c9a5d5" providerId="ADAL" clId="{C5FCABF5-F331-491F-B961-F5B67705F5EE}" dt="2023-09-13T04:33:15.634" v="26" actId="478"/>
            <ac:picMkLst>
              <pc:docMk/>
              <pc:sldMasterMk cId="2866046469" sldId="2147483648"/>
              <pc:sldLayoutMk cId="1289894290" sldId="2147483651"/>
              <ac:picMk id="9" creationId="{00000000-0000-0000-0000-000000000000}"/>
            </ac:picMkLst>
          </pc:picChg>
          <pc:picChg chg="del">
            <ac:chgData name="Andrius Karazinas" userId="5b153396-02b6-4e07-8b6a-c6f246c9a5d5" providerId="ADAL" clId="{C5FCABF5-F331-491F-B961-F5B67705F5EE}" dt="2023-09-13T04:31:18.407" v="11" actId="478"/>
            <ac:picMkLst>
              <pc:docMk/>
              <pc:sldMasterMk cId="2866046469" sldId="2147483648"/>
              <pc:sldLayoutMk cId="1289894290" sldId="2147483651"/>
              <ac:picMk id="11" creationId="{00000000-0000-0000-0000-000000000000}"/>
            </ac:picMkLst>
          </pc:picChg>
          <pc:picChg chg="add mod">
            <ac:chgData name="Andrius Karazinas" userId="5b153396-02b6-4e07-8b6a-c6f246c9a5d5" providerId="ADAL" clId="{C5FCABF5-F331-491F-B961-F5B67705F5EE}" dt="2023-09-13T04:31:15.735" v="10" actId="1076"/>
            <ac:picMkLst>
              <pc:docMk/>
              <pc:sldMasterMk cId="2866046469" sldId="2147483648"/>
              <pc:sldLayoutMk cId="1289894290" sldId="2147483651"/>
              <ac:picMk id="3074" creationId="{E25FE2FF-7570-6F71-DBCC-C01F5D83300C}"/>
            </ac:picMkLst>
          </pc:picChg>
        </pc:sldLayoutChg>
        <pc:sldLayoutChg chg="addSp modSp">
          <pc:chgData name="Andrius Karazinas" userId="5b153396-02b6-4e07-8b6a-c6f246c9a5d5" providerId="ADAL" clId="{C5FCABF5-F331-491F-B961-F5B67705F5EE}" dt="2023-09-13T04:36:10.984" v="79"/>
          <pc:sldLayoutMkLst>
            <pc:docMk/>
            <pc:sldMasterMk cId="2866046469" sldId="2147483648"/>
            <pc:sldLayoutMk cId="2781687897" sldId="2147483652"/>
          </pc:sldLayoutMkLst>
          <pc:picChg chg="add mod">
            <ac:chgData name="Andrius Karazinas" userId="5b153396-02b6-4e07-8b6a-c6f246c9a5d5" providerId="ADAL" clId="{C5FCABF5-F331-491F-B961-F5B67705F5EE}" dt="2023-09-13T04:36:10.984" v="79"/>
            <ac:picMkLst>
              <pc:docMk/>
              <pc:sldMasterMk cId="2866046469" sldId="2147483648"/>
              <pc:sldLayoutMk cId="2781687897" sldId="2147483652"/>
              <ac:picMk id="8" creationId="{F227C177-9351-89AA-EC77-F7813022198F}"/>
            </ac:picMkLst>
          </pc:picChg>
        </pc:sldLayoutChg>
        <pc:sldLayoutChg chg="addSp modSp">
          <pc:chgData name="Andrius Karazinas" userId="5b153396-02b6-4e07-8b6a-c6f246c9a5d5" providerId="ADAL" clId="{C5FCABF5-F331-491F-B961-F5B67705F5EE}" dt="2023-09-13T04:36:15.443" v="80"/>
          <pc:sldLayoutMkLst>
            <pc:docMk/>
            <pc:sldMasterMk cId="2866046469" sldId="2147483648"/>
            <pc:sldLayoutMk cId="2827180760" sldId="2147483653"/>
          </pc:sldLayoutMkLst>
          <pc:picChg chg="add mod">
            <ac:chgData name="Andrius Karazinas" userId="5b153396-02b6-4e07-8b6a-c6f246c9a5d5" providerId="ADAL" clId="{C5FCABF5-F331-491F-B961-F5B67705F5EE}" dt="2023-09-13T04:36:15.443" v="80"/>
            <ac:picMkLst>
              <pc:docMk/>
              <pc:sldMasterMk cId="2866046469" sldId="2147483648"/>
              <pc:sldLayoutMk cId="2827180760" sldId="2147483653"/>
              <ac:picMk id="10" creationId="{3712CD9A-9544-9149-1F1A-CA363FAD6615}"/>
            </ac:picMkLst>
          </pc:picChg>
        </pc:sldLayoutChg>
        <pc:sldLayoutChg chg="addSp modSp">
          <pc:chgData name="Andrius Karazinas" userId="5b153396-02b6-4e07-8b6a-c6f246c9a5d5" providerId="ADAL" clId="{C5FCABF5-F331-491F-B961-F5B67705F5EE}" dt="2023-09-13T04:36:19.226" v="81"/>
          <pc:sldLayoutMkLst>
            <pc:docMk/>
            <pc:sldMasterMk cId="2866046469" sldId="2147483648"/>
            <pc:sldLayoutMk cId="2465877520" sldId="2147483654"/>
          </pc:sldLayoutMkLst>
          <pc:picChg chg="add mod">
            <ac:chgData name="Andrius Karazinas" userId="5b153396-02b6-4e07-8b6a-c6f246c9a5d5" providerId="ADAL" clId="{C5FCABF5-F331-491F-B961-F5B67705F5EE}" dt="2023-09-13T04:36:19.226" v="81"/>
            <ac:picMkLst>
              <pc:docMk/>
              <pc:sldMasterMk cId="2866046469" sldId="2147483648"/>
              <pc:sldLayoutMk cId="2465877520" sldId="2147483654"/>
              <ac:picMk id="6" creationId="{51C01795-B54B-1F7A-B868-7276FF715D37}"/>
            </ac:picMkLst>
          </pc:picChg>
        </pc:sldLayoutChg>
        <pc:sldLayoutChg chg="addSp modSp">
          <pc:chgData name="Andrius Karazinas" userId="5b153396-02b6-4e07-8b6a-c6f246c9a5d5" providerId="ADAL" clId="{C5FCABF5-F331-491F-B961-F5B67705F5EE}" dt="2023-09-13T04:36:23.048" v="82"/>
          <pc:sldLayoutMkLst>
            <pc:docMk/>
            <pc:sldMasterMk cId="2866046469" sldId="2147483648"/>
            <pc:sldLayoutMk cId="1107393770" sldId="2147483655"/>
          </pc:sldLayoutMkLst>
          <pc:picChg chg="add mod">
            <ac:chgData name="Andrius Karazinas" userId="5b153396-02b6-4e07-8b6a-c6f246c9a5d5" providerId="ADAL" clId="{C5FCABF5-F331-491F-B961-F5B67705F5EE}" dt="2023-09-13T04:36:23.048" v="82"/>
            <ac:picMkLst>
              <pc:docMk/>
              <pc:sldMasterMk cId="2866046469" sldId="2147483648"/>
              <pc:sldLayoutMk cId="1107393770" sldId="2147483655"/>
              <ac:picMk id="5" creationId="{015BF738-E9A6-78B8-ED8B-46B930F1E75D}"/>
            </ac:picMkLst>
          </pc:picChg>
        </pc:sldLayoutChg>
        <pc:sldLayoutChg chg="addSp modSp">
          <pc:chgData name="Andrius Karazinas" userId="5b153396-02b6-4e07-8b6a-c6f246c9a5d5" providerId="ADAL" clId="{C5FCABF5-F331-491F-B961-F5B67705F5EE}" dt="2023-09-13T04:36:25.828" v="83"/>
          <pc:sldLayoutMkLst>
            <pc:docMk/>
            <pc:sldMasterMk cId="2866046469" sldId="2147483648"/>
            <pc:sldLayoutMk cId="3023549573" sldId="2147483656"/>
          </pc:sldLayoutMkLst>
          <pc:picChg chg="add mod">
            <ac:chgData name="Andrius Karazinas" userId="5b153396-02b6-4e07-8b6a-c6f246c9a5d5" providerId="ADAL" clId="{C5FCABF5-F331-491F-B961-F5B67705F5EE}" dt="2023-09-13T04:36:25.828" v="83"/>
            <ac:picMkLst>
              <pc:docMk/>
              <pc:sldMasterMk cId="2866046469" sldId="2147483648"/>
              <pc:sldLayoutMk cId="3023549573" sldId="2147483656"/>
              <ac:picMk id="8" creationId="{C4659A93-7D39-8E12-2EA8-0F7E99947A6E}"/>
            </ac:picMkLst>
          </pc:picChg>
        </pc:sldLayoutChg>
        <pc:sldLayoutChg chg="addSp modSp">
          <pc:chgData name="Andrius Karazinas" userId="5b153396-02b6-4e07-8b6a-c6f246c9a5d5" providerId="ADAL" clId="{C5FCABF5-F331-491F-B961-F5B67705F5EE}" dt="2023-09-13T04:36:29.590" v="84"/>
          <pc:sldLayoutMkLst>
            <pc:docMk/>
            <pc:sldMasterMk cId="2866046469" sldId="2147483648"/>
            <pc:sldLayoutMk cId="216422472" sldId="2147483657"/>
          </pc:sldLayoutMkLst>
          <pc:picChg chg="add mod">
            <ac:chgData name="Andrius Karazinas" userId="5b153396-02b6-4e07-8b6a-c6f246c9a5d5" providerId="ADAL" clId="{C5FCABF5-F331-491F-B961-F5B67705F5EE}" dt="2023-09-13T04:36:29.590" v="84"/>
            <ac:picMkLst>
              <pc:docMk/>
              <pc:sldMasterMk cId="2866046469" sldId="2147483648"/>
              <pc:sldLayoutMk cId="216422472" sldId="2147483657"/>
              <ac:picMk id="8" creationId="{220B3302-4470-E86D-1D89-357700101F97}"/>
            </ac:picMkLst>
          </pc:picChg>
        </pc:sldLayoutChg>
        <pc:sldLayoutChg chg="addSp modSp">
          <pc:chgData name="Andrius Karazinas" userId="5b153396-02b6-4e07-8b6a-c6f246c9a5d5" providerId="ADAL" clId="{C5FCABF5-F331-491F-B961-F5B67705F5EE}" dt="2023-09-13T04:36:34.785" v="85"/>
          <pc:sldLayoutMkLst>
            <pc:docMk/>
            <pc:sldMasterMk cId="2866046469" sldId="2147483648"/>
            <pc:sldLayoutMk cId="720709254" sldId="2147483658"/>
          </pc:sldLayoutMkLst>
          <pc:picChg chg="add mod">
            <ac:chgData name="Andrius Karazinas" userId="5b153396-02b6-4e07-8b6a-c6f246c9a5d5" providerId="ADAL" clId="{C5FCABF5-F331-491F-B961-F5B67705F5EE}" dt="2023-09-13T04:36:34.785" v="85"/>
            <ac:picMkLst>
              <pc:docMk/>
              <pc:sldMasterMk cId="2866046469" sldId="2147483648"/>
              <pc:sldLayoutMk cId="720709254" sldId="2147483658"/>
              <ac:picMk id="7" creationId="{D7389B3F-287C-EEC2-2477-E089240247CD}"/>
            </ac:picMkLst>
          </pc:picChg>
        </pc:sldLayoutChg>
        <pc:sldLayoutChg chg="addSp modSp">
          <pc:chgData name="Andrius Karazinas" userId="5b153396-02b6-4e07-8b6a-c6f246c9a5d5" providerId="ADAL" clId="{C5FCABF5-F331-491F-B961-F5B67705F5EE}" dt="2023-09-13T04:36:42.032" v="86"/>
          <pc:sldLayoutMkLst>
            <pc:docMk/>
            <pc:sldMasterMk cId="2866046469" sldId="2147483648"/>
            <pc:sldLayoutMk cId="1021014205" sldId="2147483659"/>
          </pc:sldLayoutMkLst>
          <pc:picChg chg="add mod">
            <ac:chgData name="Andrius Karazinas" userId="5b153396-02b6-4e07-8b6a-c6f246c9a5d5" providerId="ADAL" clId="{C5FCABF5-F331-491F-B961-F5B67705F5EE}" dt="2023-09-13T04:36:42.032" v="86"/>
            <ac:picMkLst>
              <pc:docMk/>
              <pc:sldMasterMk cId="2866046469" sldId="2147483648"/>
              <pc:sldLayoutMk cId="1021014205" sldId="2147483659"/>
              <ac:picMk id="7" creationId="{773D030B-05D0-5D7D-3C40-18B6F5BBED1E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AFE983B-83BA-4417-B8A0-DE28B48E40D7}" type="datetime1">
              <a:rPr lang="lt-LT" smtClean="0"/>
              <a:t>2024-04-11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5160E0-A8F2-4875-8147-A185B85A2A06}" type="datetime1">
              <a:rPr lang="lt-LT" smtClean="0"/>
              <a:t>2024-04-11</a:t>
            </a:fld>
            <a:endParaRPr lang="lt-LT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t-LT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t-LT" dirty="0"/>
              <a:t>Spustelėkite, jei norite redaguoti ruošinio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kaidrės vaizdo vietos rezervavimo ženklas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pastabų vietos rezervavimo ženklas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lt-LT" smtClean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lt-LT" smtClean="0"/>
              <a:t>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4592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finsmes.com/2020/07/enel-green-power-wins-first-india-tender-a-420-mw-solar-project.html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publicdomainpictures.net/en/view-image.php?image=149213&amp;picture=solar-panel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www.publicdomainpictures.net/view-image.php?image=8747&amp;picture=sun-and-clouds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ad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tačiakampis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>
            <p:ph type="ctrTitle" hasCustomPrompt="1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lt-LT" dirty="0"/>
              <a:t>Spustelėję redaguokite šablono pavadinimo stilių</a:t>
            </a:r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lt-LT"/>
              <a:t>Spustelėkite norėdami redaguoti šablono paantraštės stilių</a:t>
            </a:r>
            <a:endParaRPr lang="lt-LT" dirty="0"/>
          </a:p>
        </p:txBody>
      </p:sp>
      <p:pic>
        <p:nvPicPr>
          <p:cNvPr id="8" name="7 paveikslėlis" descr="Balti debesys mėlyname danguj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4" name="Paveikslėlis 13" descr="Paveikslėlis, kuriame yra lauko, dangus, saulės elementas, Saulės energija&#10;&#10;Automatiškai sugeneruotas aprašymas">
            <a:extLst>
              <a:ext uri="{FF2B5EF4-FFF2-40B4-BE49-F238E27FC236}">
                <a16:creationId xmlns:a16="http://schemas.microsoft.com/office/drawing/2014/main" id="{5314C79E-3C95-4597-7770-1995E1E0CC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340"/>
          <a:stretch/>
        </p:blipFill>
        <p:spPr>
          <a:xfrm>
            <a:off x="6780977" y="2057400"/>
            <a:ext cx="5403910" cy="38898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7969DDF-D04C-211A-8D13-B2F9A2CC5FE2}"/>
              </a:ext>
            </a:extLst>
          </p:cNvPr>
          <p:cNvSpPr txBox="1"/>
          <p:nvPr userDrawn="1"/>
        </p:nvSpPr>
        <p:spPr>
          <a:xfrm>
            <a:off x="5722706" y="6791461"/>
            <a:ext cx="52500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900">
                <a:hlinkClick r:id="rId4" tooltip="https://www.finsmes.com/2020/07/enel-green-power-wins-first-india-tender-a-420-mw-solar-project.html"/>
              </a:rPr>
              <a:t>Ši nuotrauka</a:t>
            </a:r>
            <a:r>
              <a:rPr lang="lt-LT" sz="900"/>
              <a:t>, autorius: Nežinomas autorius, licencija: </a:t>
            </a:r>
            <a:r>
              <a:rPr lang="lt-LT" sz="900">
                <a:hlinkClick r:id="rId5" tooltip="https://creativecommons.org/licenses/by-nc-nd/3.0/"/>
              </a:rPr>
              <a:t>CC BY-NC-ND</a:t>
            </a:r>
            <a:endParaRPr lang="lt-LT" sz="900"/>
          </a:p>
        </p:txBody>
      </p:sp>
      <p:pic>
        <p:nvPicPr>
          <p:cNvPr id="1026" name="Picture 2" descr="Sveikiname su šventėmis! – Lietuvos saulės energetikos asociacija">
            <a:extLst>
              <a:ext uri="{FF2B5EF4-FFF2-40B4-BE49-F238E27FC236}">
                <a16:creationId xmlns:a16="http://schemas.microsoft.com/office/drawing/2014/main" id="{43E0CEBF-7B7F-9FF9-0AF5-8B0123567A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219" y="143838"/>
            <a:ext cx="1761162" cy="17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Spustelėję redaguokite šablono pavadinimo stilių</a:t>
            </a:r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89F617-5D64-4515-B542-EEE016E1607B}" type="datetime1">
              <a:rPr lang="lt-LT" smtClean="0"/>
              <a:t>2024-04-11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pic>
        <p:nvPicPr>
          <p:cNvPr id="7" name="Picture 2" descr="Sveikiname su šventėmis! – Lietuvos saulės energetikos asociacija">
            <a:extLst>
              <a:ext uri="{FF2B5EF4-FFF2-40B4-BE49-F238E27FC236}">
                <a16:creationId xmlns:a16="http://schemas.microsoft.com/office/drawing/2014/main" id="{D7389B3F-287C-EEC2-2477-E089240247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874" y="82194"/>
            <a:ext cx="1183566" cy="11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tikalus pavadinimas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Spustelėję redaguokite šablono pavadinimo stilių</a:t>
            </a:r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0101E0-B1BF-407D-9ADD-AB72C91C7902}" type="datetime1">
              <a:rPr lang="lt-LT" smtClean="0"/>
              <a:t>2024-04-11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pic>
        <p:nvPicPr>
          <p:cNvPr id="7" name="Picture 2" descr="Sveikiname su šventėmis! – Lietuvos saulės energetikos asociacija">
            <a:extLst>
              <a:ext uri="{FF2B5EF4-FFF2-40B4-BE49-F238E27FC236}">
                <a16:creationId xmlns:a16="http://schemas.microsoft.com/office/drawing/2014/main" id="{773D030B-05D0-5D7D-3C40-18B6F5BBED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874" y="82194"/>
            <a:ext cx="1183566" cy="11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Spustelėję redaguokite šablono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BC09CF-5BC8-43FF-93CE-F2B62127D26F}" type="datetime1">
              <a:rPr lang="lt-LT" smtClean="0"/>
              <a:t>2024-04-11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pic>
        <p:nvPicPr>
          <p:cNvPr id="2050" name="Picture 2" descr="Sveikiname su šventėmis! – Lietuvos saulės energetikos asociacija">
            <a:extLst>
              <a:ext uri="{FF2B5EF4-FFF2-40B4-BE49-F238E27FC236}">
                <a16:creationId xmlns:a16="http://schemas.microsoft.com/office/drawing/2014/main" id="{86427235-5BD2-81E5-4781-BE64456F51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874" y="82194"/>
            <a:ext cx="1183566" cy="11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stačiakampis"/>
          <p:cNvSpPr/>
          <p:nvPr/>
        </p:nvSpPr>
        <p:spPr>
          <a:xfrm>
            <a:off x="2662891" y="2347817"/>
            <a:ext cx="7199696" cy="388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2693713" y="2366759"/>
            <a:ext cx="6949440" cy="3143393"/>
          </a:xfrm>
        </p:spPr>
        <p:txBody>
          <a:bodyPr rtlCol="0" anchor="b"/>
          <a:lstStyle>
            <a:lvl1pPr rtl="0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lt-LT" dirty="0"/>
              <a:t>Spustelėję redaguokite šablono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2673168" y="5570190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lt-LT" dirty="0"/>
              <a:t>Spustelėkite, kad galėtumėte redaguoti šablono teksto stilius</a:t>
            </a:r>
          </a:p>
        </p:txBody>
      </p:sp>
      <p:pic>
        <p:nvPicPr>
          <p:cNvPr id="3074" name="Picture 2" descr="Sveikiname su šventėmis! – Lietuvos saulės energetikos asociacija">
            <a:extLst>
              <a:ext uri="{FF2B5EF4-FFF2-40B4-BE49-F238E27FC236}">
                <a16:creationId xmlns:a16="http://schemas.microsoft.com/office/drawing/2014/main" id="{E25FE2FF-7570-6F71-DBCC-C01F5D8330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668" y="82194"/>
            <a:ext cx="1839803" cy="183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aveikslėlis 4" descr="Paveikslėlis, kuriame yra lauko, debesis, saulės šviesa, dienos metas&#10;&#10;Automatiškai sugeneruotas aprašymas">
            <a:extLst>
              <a:ext uri="{FF2B5EF4-FFF2-40B4-BE49-F238E27FC236}">
                <a16:creationId xmlns:a16="http://schemas.microsoft.com/office/drawing/2014/main" id="{089928C3-6944-D1E0-ABFE-05BF3D3050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3626" t="764" r="18271" b="20556"/>
          <a:stretch/>
        </p:blipFill>
        <p:spPr>
          <a:xfrm>
            <a:off x="0" y="2335832"/>
            <a:ext cx="2517169" cy="3898185"/>
          </a:xfrm>
          <a:prstGeom prst="rect">
            <a:avLst/>
          </a:prstGeom>
        </p:spPr>
      </p:pic>
      <p:pic>
        <p:nvPicPr>
          <p:cNvPr id="7" name="Paveikslėlis 6" descr="Paveikslėlis, kuriame yra saulės elementas, Saulės energija, saulės energija, Saulės modulis&#10;&#10;Automatiškai sugeneruotas aprašymas">
            <a:extLst>
              <a:ext uri="{FF2B5EF4-FFF2-40B4-BE49-F238E27FC236}">
                <a16:creationId xmlns:a16="http://schemas.microsoft.com/office/drawing/2014/main" id="{016F66BA-8194-9166-764B-EAF52E47A7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76237" b="30487"/>
          <a:stretch/>
        </p:blipFill>
        <p:spPr>
          <a:xfrm>
            <a:off x="10009840" y="2335831"/>
            <a:ext cx="2182159" cy="389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CB3DA4-5FFB-4426-ADE1-D6E59281E20C}" type="datetime1">
              <a:rPr lang="lt-LT" smtClean="0"/>
              <a:t>2024-04-11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pic>
        <p:nvPicPr>
          <p:cNvPr id="8" name="Picture 2" descr="Sveikiname su šventėmis! – Lietuvos saulės energetikos asociacija">
            <a:extLst>
              <a:ext uri="{FF2B5EF4-FFF2-40B4-BE49-F238E27FC236}">
                <a16:creationId xmlns:a16="http://schemas.microsoft.com/office/drawing/2014/main" id="{F227C177-9351-89AA-EC77-F781302219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874" y="82194"/>
            <a:ext cx="1183566" cy="11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7" name="6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24F77A-2F08-48FD-A65E-C6518AC76233}" type="datetime1">
              <a:rPr lang="lt-LT" smtClean="0"/>
              <a:t>2024-04-11</a:t>
            </a:fld>
            <a:endParaRPr lang="lt-LT" dirty="0"/>
          </a:p>
        </p:txBody>
      </p:sp>
      <p:sp>
        <p:nvSpPr>
          <p:cNvPr id="8" name="7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pic>
        <p:nvPicPr>
          <p:cNvPr id="10" name="Picture 2" descr="Sveikiname su šventėmis! – Lietuvos saulės energetikos asociacija">
            <a:extLst>
              <a:ext uri="{FF2B5EF4-FFF2-40B4-BE49-F238E27FC236}">
                <a16:creationId xmlns:a16="http://schemas.microsoft.com/office/drawing/2014/main" id="{3712CD9A-9544-9149-1F1A-CA363FAD66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874" y="82194"/>
            <a:ext cx="1183566" cy="11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30D96B-26C7-436F-A22D-424B41F575BE}" type="datetime1">
              <a:rPr lang="lt-LT" smtClean="0"/>
              <a:t>2024-04-11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pic>
        <p:nvPicPr>
          <p:cNvPr id="6" name="Picture 2" descr="Sveikiname su šventėmis! – Lietuvos saulės energetikos asociacija">
            <a:extLst>
              <a:ext uri="{FF2B5EF4-FFF2-40B4-BE49-F238E27FC236}">
                <a16:creationId xmlns:a16="http://schemas.microsoft.com/office/drawing/2014/main" id="{51C01795-B54B-1F7A-B868-7276FF715D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874" y="82194"/>
            <a:ext cx="1183566" cy="11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C766B1-176B-4C62-97D7-5BF082F08FF8}" type="datetime1">
              <a:rPr lang="lt-LT" smtClean="0"/>
              <a:t>2024-04-11</a:t>
            </a:fld>
            <a:endParaRPr lang="lt-LT" dirty="0"/>
          </a:p>
        </p:txBody>
      </p:sp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pic>
        <p:nvPicPr>
          <p:cNvPr id="5" name="Picture 2" descr="Sveikiname su šventėmis! – Lietuvos saulės energetikos asociacija">
            <a:extLst>
              <a:ext uri="{FF2B5EF4-FFF2-40B4-BE49-F238E27FC236}">
                <a16:creationId xmlns:a16="http://schemas.microsoft.com/office/drawing/2014/main" id="{015BF738-E9A6-78B8-ED8B-46B930F1E7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874" y="82194"/>
            <a:ext cx="1183566" cy="11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lt-LT" dirty="0"/>
              <a:t>Spustelėję redaguokite šablono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4BB4A0-9DBA-4996-B37E-AFFFC3FA24FA}" type="datetime1">
              <a:rPr lang="lt-LT" smtClean="0"/>
              <a:t>2024-04-11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pic>
        <p:nvPicPr>
          <p:cNvPr id="8" name="Picture 2" descr="Sveikiname su šventėmis! – Lietuvos saulės energetikos asociacija">
            <a:extLst>
              <a:ext uri="{FF2B5EF4-FFF2-40B4-BE49-F238E27FC236}">
                <a16:creationId xmlns:a16="http://schemas.microsoft.com/office/drawing/2014/main" id="{C4659A93-7D39-8E12-2EA8-0F7E99947A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874" y="82194"/>
            <a:ext cx="1183566" cy="11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o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lt-LT" dirty="0"/>
              <a:t>Spustelėję redaguokite šablono pavadinimo stilių</a:t>
            </a:r>
          </a:p>
        </p:txBody>
      </p:sp>
      <p:sp>
        <p:nvSpPr>
          <p:cNvPr id="3" name="2 paveikslėlio vietos rezervavimo ženklas" descr="Tuščias vietos rezervavimo ženklas vaizdui įtraukti. Spustelėkite vietos rezervavimo ženklą ir pasirinkite vaizdą, kurį norite įtraukti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AD259D-C7C2-42BF-9250-89052689203E}" type="datetime1">
              <a:rPr lang="lt-LT" smtClean="0"/>
              <a:t>2024-04-11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pic>
        <p:nvPicPr>
          <p:cNvPr id="8" name="Picture 2" descr="Sveikiname su šventėmis! – Lietuvos saulės energetikos asociacija">
            <a:extLst>
              <a:ext uri="{FF2B5EF4-FFF2-40B4-BE49-F238E27FC236}">
                <a16:creationId xmlns:a16="http://schemas.microsoft.com/office/drawing/2014/main" id="{220B3302-4470-E86D-1D89-357700101F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874" y="82194"/>
            <a:ext cx="1183566" cy="11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stačiakampis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11" name="10 stačiakampis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lt-LT" dirty="0"/>
              <a:t>Spustelėję redaguokite šablono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lt-LT" dirty="0"/>
              <a:t>Redaguoti šablono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E4C24596-C3D3-42E2-9589-29682BF9EEB5}" type="datetime1">
              <a:rPr lang="lt-LT" smtClean="0"/>
              <a:t>2024-04-11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ndrius.karazinas@lsea.l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1751777" y="1216325"/>
            <a:ext cx="4846320" cy="2819381"/>
          </a:xfrm>
        </p:spPr>
        <p:txBody>
          <a:bodyPr rtlCol="0">
            <a:normAutofit/>
          </a:bodyPr>
          <a:lstStyle/>
          <a:p>
            <a:pPr rtl="0"/>
            <a:r>
              <a:rPr lang="en-US" dirty="0"/>
              <a:t>Barriers and Opportunities for Solar in Lithuania</a:t>
            </a:r>
            <a:endParaRPr lang="lt-LT" dirty="0"/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1751777" y="4779034"/>
            <a:ext cx="4846320" cy="1050917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lt-LT" dirty="0"/>
              <a:t>Andrius Karazinas</a:t>
            </a:r>
            <a:r>
              <a:rPr lang="en-US" dirty="0"/>
              <a:t>, Lithuanian Solar Energy Association</a:t>
            </a:r>
            <a:endParaRPr lang="lt-LT" dirty="0"/>
          </a:p>
          <a:p>
            <a:pPr rtl="0"/>
            <a:endParaRPr lang="lt-LT" dirty="0"/>
          </a:p>
          <a:p>
            <a:pPr rtl="0"/>
            <a:r>
              <a:rPr lang="en-US" dirty="0"/>
              <a:t>“The EU Green Deal as driver for economic prosperity and the energy transition in Lithuania” , Vilnius, 12 of April 2024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5">
            <a:extLst>
              <a:ext uri="{FF2B5EF4-FFF2-40B4-BE49-F238E27FC236}">
                <a16:creationId xmlns:a16="http://schemas.microsoft.com/office/drawing/2014/main" id="{269D8443-9F43-74C1-3976-FDFD2616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reach 5GW of Solar in Lithuania in 2030 goal?</a:t>
            </a:r>
            <a:endParaRPr lang="lt-LT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8322755B-CDAD-EB6D-3ADB-B3475F886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9700" y="2111451"/>
            <a:ext cx="4610099" cy="1426030"/>
          </a:xfrm>
        </p:spPr>
        <p:txBody>
          <a:bodyPr>
            <a:normAutofit/>
          </a:bodyPr>
          <a:lstStyle/>
          <a:p>
            <a:r>
              <a:rPr lang="en-US" dirty="0"/>
              <a:t>To review and recall controversial limitations that have come in force with the “Breakthrough package” of the RES law in 2022</a:t>
            </a:r>
            <a:endParaRPr lang="lt-LT" dirty="0"/>
          </a:p>
        </p:txBody>
      </p:sp>
      <p:sp>
        <p:nvSpPr>
          <p:cNvPr id="8" name="Turinio vietos rezervavimo ženklas 7">
            <a:extLst>
              <a:ext uri="{FF2B5EF4-FFF2-40B4-BE49-F238E27FC236}">
                <a16:creationId xmlns:a16="http://schemas.microsoft.com/office/drawing/2014/main" id="{B143F2D7-0393-DDDF-9B44-09ECBA4A1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97563"/>
            <a:ext cx="4609775" cy="1570547"/>
          </a:xfrm>
        </p:spPr>
        <p:txBody>
          <a:bodyPr>
            <a:normAutofit/>
          </a:bodyPr>
          <a:lstStyle/>
          <a:p>
            <a:r>
              <a:rPr lang="en-US" dirty="0"/>
              <a:t>To develop of the grid capacities by DSO and TSO proactively, to develop the international grid connections</a:t>
            </a:r>
            <a:r>
              <a:rPr lang="lt-LT" dirty="0"/>
              <a:t> </a:t>
            </a:r>
            <a:r>
              <a:rPr lang="en-US" dirty="0"/>
              <a:t>as fast </a:t>
            </a:r>
            <a:r>
              <a:rPr lang="en-US"/>
              <a:t>as possible</a:t>
            </a:r>
            <a:endParaRPr lang="lt-LT" dirty="0"/>
          </a:p>
        </p:txBody>
      </p:sp>
      <p:sp>
        <p:nvSpPr>
          <p:cNvPr id="3" name="Skaidrės numerio vietos rezervavimo ženklas 2">
            <a:extLst>
              <a:ext uri="{FF2B5EF4-FFF2-40B4-BE49-F238E27FC236}">
                <a16:creationId xmlns:a16="http://schemas.microsoft.com/office/drawing/2014/main" id="{339221D4-488F-CA10-1765-05615C7B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lt-LT" smtClean="0"/>
              <a:t>2</a:t>
            </a:fld>
            <a:endParaRPr lang="lt-LT" dirty="0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6F8E5BD-0D26-7D4C-0134-894A46B0D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830D96B-26C7-436F-A22D-424B41F575BE}" type="datetime1">
              <a:rPr lang="lt-LT" smtClean="0"/>
              <a:t>2024-04-11</a:t>
            </a:fld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BEEF2AC-AE2E-681B-8E0E-45DBB91C8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lt-LT"/>
              <a:t>© </a:t>
            </a:r>
            <a:r>
              <a:rPr lang="en-US"/>
              <a:t>Lithuanian </a:t>
            </a:r>
            <a:r>
              <a:rPr lang="en-US" dirty="0"/>
              <a:t>Solar Energy Association</a:t>
            </a:r>
            <a:endParaRPr lang="lt-LT" dirty="0"/>
          </a:p>
        </p:txBody>
      </p:sp>
      <p:sp>
        <p:nvSpPr>
          <p:cNvPr id="9" name="Turinio vietos rezervavimo ženklas 6">
            <a:extLst>
              <a:ext uri="{FF2B5EF4-FFF2-40B4-BE49-F238E27FC236}">
                <a16:creationId xmlns:a16="http://schemas.microsoft.com/office/drawing/2014/main" id="{E15E076A-0AA3-4A15-299A-218F96ED7D72}"/>
              </a:ext>
            </a:extLst>
          </p:cNvPr>
          <p:cNvSpPr txBox="1">
            <a:spLocks/>
          </p:cNvSpPr>
          <p:nvPr/>
        </p:nvSpPr>
        <p:spPr>
          <a:xfrm>
            <a:off x="1485901" y="4223281"/>
            <a:ext cx="4610099" cy="1426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regain </a:t>
            </a:r>
            <a:r>
              <a:rPr lang="lt-LT" dirty="0"/>
              <a:t>a </a:t>
            </a:r>
            <a:r>
              <a:rPr lang="en-US" dirty="0"/>
              <a:t>trust </a:t>
            </a:r>
            <a:r>
              <a:rPr lang="lt-LT" dirty="0"/>
              <a:t>of </a:t>
            </a:r>
            <a:r>
              <a:rPr lang="en-US" dirty="0"/>
              <a:t>potential prosumer by discussing and defining clear perspectives of the net-metering  model</a:t>
            </a:r>
            <a:endParaRPr lang="lt-LT" dirty="0"/>
          </a:p>
        </p:txBody>
      </p:sp>
      <p:sp>
        <p:nvSpPr>
          <p:cNvPr id="10" name="Turinio vietos rezervavimo ženklas 7">
            <a:extLst>
              <a:ext uri="{FF2B5EF4-FFF2-40B4-BE49-F238E27FC236}">
                <a16:creationId xmlns:a16="http://schemas.microsoft.com/office/drawing/2014/main" id="{D12E2017-9690-668E-2EBE-04B0F97411C1}"/>
              </a:ext>
            </a:extLst>
          </p:cNvPr>
          <p:cNvSpPr txBox="1">
            <a:spLocks/>
          </p:cNvSpPr>
          <p:nvPr/>
        </p:nvSpPr>
        <p:spPr>
          <a:xfrm>
            <a:off x="6209845" y="4223281"/>
            <a:ext cx="4609775" cy="1570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review and optimize the  financing means to comply the real needs of  the market (residential, business and public)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0989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>
            <a:normAutofit/>
          </a:bodyPr>
          <a:lstStyle/>
          <a:p>
            <a:pPr rtl="0"/>
            <a:r>
              <a:rPr lang="en-US" dirty="0"/>
              <a:t>Thank you</a:t>
            </a:r>
            <a:r>
              <a:rPr lang="lt-LT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9F54256-20BA-1E52-5408-71DE0EA2F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64775" y="1569835"/>
            <a:ext cx="4155622" cy="2479548"/>
          </a:xfrm>
        </p:spPr>
        <p:txBody>
          <a:bodyPr>
            <a:normAutofit lnSpcReduction="10000"/>
          </a:bodyPr>
          <a:lstStyle/>
          <a:p>
            <a:endParaRPr lang="lt-LT" dirty="0"/>
          </a:p>
          <a:p>
            <a:endParaRPr lang="lt-LT" dirty="0"/>
          </a:p>
          <a:p>
            <a:r>
              <a:rPr lang="lt-LT" dirty="0"/>
              <a:t>Andrius Karazinas</a:t>
            </a:r>
          </a:p>
          <a:p>
            <a:r>
              <a:rPr lang="en-US" dirty="0"/>
              <a:t>President</a:t>
            </a:r>
            <a:endParaRPr lang="lt-LT" dirty="0"/>
          </a:p>
          <a:p>
            <a:r>
              <a:rPr lang="en-US" dirty="0"/>
              <a:t>Lithuanian Solar Energy Association</a:t>
            </a:r>
            <a:endParaRPr lang="lt-LT" dirty="0"/>
          </a:p>
          <a:p>
            <a:r>
              <a:rPr lang="lt-LT" dirty="0" err="1">
                <a:hlinkClick r:id="rId3"/>
              </a:rPr>
              <a:t>andrius.karazinas@lsea.lt</a:t>
            </a:r>
            <a:endParaRPr lang="lt-LT" dirty="0"/>
          </a:p>
          <a:p>
            <a:r>
              <a:rPr lang="lt-LT" dirty="0"/>
              <a:t>+370 611 56011</a:t>
            </a:r>
            <a:endParaRPr lang="en-US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lt-LT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lt-LT" sz="1000"/>
          </a:p>
        </p:txBody>
      </p:sp>
      <p:sp>
        <p:nvSpPr>
          <p:cNvPr id="6" name="5 datos vietos rezervavimo ženklas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6202706D-55CF-418C-831A-E3FD1765531C}" type="datetime1">
              <a:rPr lang="lt-LT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2024-04-11</a:t>
            </a:fld>
            <a:endParaRPr lang="lt-LT" sz="1000"/>
          </a:p>
        </p:txBody>
      </p:sp>
      <p:sp>
        <p:nvSpPr>
          <p:cNvPr id="10" name="5 poraštės vietos rezervavimo ženklas">
            <a:extLst>
              <a:ext uri="{FF2B5EF4-FFF2-40B4-BE49-F238E27FC236}">
                <a16:creationId xmlns:a16="http://schemas.microsoft.com/office/drawing/2014/main" id="{B389B83F-CE72-E701-D91C-341D0C26C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pPr rtl="0"/>
            <a:r>
              <a:rPr lang="lt-LT" dirty="0"/>
              <a:t>© </a:t>
            </a:r>
            <a:r>
              <a:rPr lang="en-US" dirty="0"/>
              <a:t>Lithuanian Solar Energy Association</a:t>
            </a:r>
            <a:endParaRPr lang="lt-LT" dirty="0"/>
          </a:p>
        </p:txBody>
      </p:sp>
      <p:pic>
        <p:nvPicPr>
          <p:cNvPr id="8" name="Turinio vietos rezervavimo ženklas 7" descr="Paveikslėlis, kuriame yra Žmogaus veidas, apranga, asmuo, mikrofonas&#10;&#10;Automatiškai sugeneruotas aprašymas">
            <a:extLst>
              <a:ext uri="{FF2B5EF4-FFF2-40B4-BE49-F238E27FC236}">
                <a16:creationId xmlns:a16="http://schemas.microsoft.com/office/drawing/2014/main" id="{ECC5A7E1-6170-EF83-5858-B389CB1E3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5" y="2186060"/>
            <a:ext cx="1657410" cy="1576429"/>
          </a:xfrm>
        </p:spPr>
      </p:pic>
    </p:spTree>
    <p:extLst>
      <p:ext uri="{BB962C8B-B14F-4D97-AF65-F5344CB8AC3E}">
        <p14:creationId xmlns:p14="http://schemas.microsoft.com/office/powerpoint/2010/main" val="14456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kologija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03_TF03098889.potx" id="{E1D76BC9-D979-495E-9D09-5F0B17B13D31}" vid="{0D6303F9-EAA1-4C46-8907-3A4793F141FE}"/>
    </a:ext>
  </a:extLst>
</a:theme>
</file>

<file path=ppt/theme/theme2.xml><?xml version="1.0" encoding="utf-8"?>
<a:theme xmlns:a="http://schemas.openxmlformats.org/drawingml/2006/main" name="„Office“ tema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5" ma:contentTypeDescription="Create a new document." ma:contentTypeScope="" ma:versionID="6a950228ecda8bbf0459858aeb39ae50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d7c0eaa83d08b7f8f69d0fe19b67691a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932188-627A-4DED-9D4E-DB56546D4D3A}"/>
</file>

<file path=customXml/itemProps2.xml><?xml version="1.0" encoding="utf-8"?>
<ds:datastoreItem xmlns:ds="http://schemas.openxmlformats.org/officeDocument/2006/customXml" ds:itemID="{816FD431-5F9D-46E8-8368-153EF9888C50}"/>
</file>

<file path=docProps/app.xml><?xml version="1.0" encoding="utf-8"?>
<Properties xmlns="http://schemas.openxmlformats.org/officeDocument/2006/extended-properties" xmlns:vt="http://schemas.openxmlformats.org/officeDocument/2006/docPropsVTypes">
  <Template>Gamtos, ekologijos ir švietimo nuotraukų pateiktis</Template>
  <TotalTime>408</TotalTime>
  <Words>170</Words>
  <Application>Microsoft Office PowerPoint</Application>
  <PresentationFormat>Plačiaekranė</PresentationFormat>
  <Paragraphs>25</Paragraphs>
  <Slides>3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</vt:i4>
      </vt:variant>
    </vt:vector>
  </HeadingPairs>
  <TitlesOfParts>
    <vt:vector size="6" baseType="lpstr">
      <vt:lpstr>Arial</vt:lpstr>
      <vt:lpstr>Corbel</vt:lpstr>
      <vt:lpstr>Ekologija 16x9</vt:lpstr>
      <vt:lpstr>Barriers and Opportunities for Solar in Lithuania</vt:lpstr>
      <vt:lpstr>To reach 5GW of Solar in Lithuania in 2030 goal?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Saulės elektrinės ir šilumos siurblio sąjunga: galimybės ir grėsmės</dc:title>
  <dc:creator>Andrius Karazinas</dc:creator>
  <cp:lastModifiedBy>Andrius Karazinas</cp:lastModifiedBy>
  <cp:revision>1</cp:revision>
  <dcterms:created xsi:type="dcterms:W3CDTF">2023-09-13T04:15:13Z</dcterms:created>
  <dcterms:modified xsi:type="dcterms:W3CDTF">2024-04-11T12:06:23Z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