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  <p:sldMasterId id="2147483698" r:id="rId6"/>
  </p:sldMasterIdLst>
  <p:notesMasterIdLst>
    <p:notesMasterId r:id="rId18"/>
  </p:notesMasterIdLst>
  <p:sldIdLst>
    <p:sldId id="256" r:id="rId7"/>
    <p:sldId id="669" r:id="rId8"/>
    <p:sldId id="1135" r:id="rId9"/>
    <p:sldId id="630" r:id="rId10"/>
    <p:sldId id="631" r:id="rId11"/>
    <p:sldId id="711" r:id="rId12"/>
    <p:sldId id="1129" r:id="rId13"/>
    <p:sldId id="1144" r:id="rId14"/>
    <p:sldId id="1141" r:id="rId15"/>
    <p:sldId id="1142" r:id="rId16"/>
    <p:sldId id="1139" r:id="rId17"/>
  </p:sldIdLst>
  <p:sldSz cx="9144000" cy="5148263"/>
  <p:notesSz cx="6808788" cy="99409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3EA"/>
    <a:srgbClr val="FF9933"/>
    <a:srgbClr val="FFFFFF"/>
    <a:srgbClr val="000000"/>
    <a:srgbClr val="E9E9E9"/>
    <a:srgbClr val="BFD730"/>
    <a:srgbClr val="633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D546D-9A42-4043-93E2-35B4C96C8F81}" v="1" dt="2024-04-28T14:48:32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7" autoAdjust="0"/>
  </p:normalViewPr>
  <p:slideViewPr>
    <p:cSldViewPr snapToGrid="0">
      <p:cViewPr varScale="1">
        <p:scale>
          <a:sx n="188" d="100"/>
          <a:sy n="188" d="100"/>
        </p:scale>
        <p:origin x="10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ęstutis Šukvietis" userId="4f2bfea1-ff13-442d-aefc-cb7a20ce39ce" providerId="ADAL" clId="{78D15059-3641-40A0-9EE7-7516D7096F4D}"/>
    <pc:docChg chg="undo redo custSel addSld delSld modSld sldOrd delMainMaster">
      <pc:chgData name="Kęstutis Šukvietis" userId="4f2bfea1-ff13-442d-aefc-cb7a20ce39ce" providerId="ADAL" clId="{78D15059-3641-40A0-9EE7-7516D7096F4D}" dt="2024-04-03T13:32:19.914" v="14176" actId="6549"/>
      <pc:docMkLst>
        <pc:docMk/>
      </pc:docMkLst>
      <pc:sldChg chg="addSp delSp modSp mod">
        <pc:chgData name="Kęstutis Šukvietis" userId="4f2bfea1-ff13-442d-aefc-cb7a20ce39ce" providerId="ADAL" clId="{78D15059-3641-40A0-9EE7-7516D7096F4D}" dt="2024-04-03T11:08:15.939" v="10971" actId="1076"/>
        <pc:sldMkLst>
          <pc:docMk/>
          <pc:sldMk cId="1564848082" sldId="256"/>
        </pc:sldMkLst>
        <pc:spChg chg="mod">
          <ac:chgData name="Kęstutis Šukvietis" userId="4f2bfea1-ff13-442d-aefc-cb7a20ce39ce" providerId="ADAL" clId="{78D15059-3641-40A0-9EE7-7516D7096F4D}" dt="2024-04-02T05:35:32.008" v="8839" actId="20577"/>
          <ac:spMkLst>
            <pc:docMk/>
            <pc:sldMk cId="1564848082" sldId="256"/>
            <ac:spMk id="7" creationId="{CEE64F8D-8EB2-446E-9056-7B91EFCB4703}"/>
          </ac:spMkLst>
        </pc:spChg>
        <pc:spChg chg="mod">
          <ac:chgData name="Kęstutis Šukvietis" userId="4f2bfea1-ff13-442d-aefc-cb7a20ce39ce" providerId="ADAL" clId="{78D15059-3641-40A0-9EE7-7516D7096F4D}" dt="2024-03-28T14:08:38.229" v="6059" actId="790"/>
          <ac:spMkLst>
            <pc:docMk/>
            <pc:sldMk cId="1564848082" sldId="256"/>
            <ac:spMk id="11" creationId="{15F354BE-B9B7-4C64-88F6-1B7B6F096C53}"/>
          </ac:spMkLst>
        </pc:spChg>
        <pc:picChg chg="add del mod">
          <ac:chgData name="Kęstutis Šukvietis" userId="4f2bfea1-ff13-442d-aefc-cb7a20ce39ce" providerId="ADAL" clId="{78D15059-3641-40A0-9EE7-7516D7096F4D}" dt="2024-03-27T06:18:43.407" v="900" actId="21"/>
          <ac:picMkLst>
            <pc:docMk/>
            <pc:sldMk cId="1564848082" sldId="256"/>
            <ac:picMk id="3" creationId="{D6A59556-564B-4F1F-BC85-9D29B95C7AEA}"/>
          </ac:picMkLst>
        </pc:picChg>
        <pc:picChg chg="mod">
          <ac:chgData name="Kęstutis Šukvietis" userId="4f2bfea1-ff13-442d-aefc-cb7a20ce39ce" providerId="ADAL" clId="{78D15059-3641-40A0-9EE7-7516D7096F4D}" dt="2024-04-03T11:08:15.939" v="10971" actId="1076"/>
          <ac:picMkLst>
            <pc:docMk/>
            <pc:sldMk cId="1564848082" sldId="256"/>
            <ac:picMk id="8" creationId="{8794F25B-B8ED-8115-B492-5229DC3B3EFE}"/>
          </ac:picMkLst>
        </pc:picChg>
      </pc:sldChg>
      <pc:sldChg chg="add del">
        <pc:chgData name="Kęstutis Šukvietis" userId="4f2bfea1-ff13-442d-aefc-cb7a20ce39ce" providerId="ADAL" clId="{78D15059-3641-40A0-9EE7-7516D7096F4D}" dt="2024-03-28T12:02:13.240" v="6002"/>
        <pc:sldMkLst>
          <pc:docMk/>
          <pc:sldMk cId="2924551802" sldId="258"/>
        </pc:sldMkLst>
      </pc:sldChg>
      <pc:sldChg chg="addSp modSp mod ord modNotesTx">
        <pc:chgData name="Kęstutis Šukvietis" userId="4f2bfea1-ff13-442d-aefc-cb7a20ce39ce" providerId="ADAL" clId="{78D15059-3641-40A0-9EE7-7516D7096F4D}" dt="2024-04-03T12:27:16.758" v="11840" actId="692"/>
        <pc:sldMkLst>
          <pc:docMk/>
          <pc:sldMk cId="1421042951" sldId="630"/>
        </pc:sldMkLst>
        <pc:spChg chg="add mod">
          <ac:chgData name="Kęstutis Šukvietis" userId="4f2bfea1-ff13-442d-aefc-cb7a20ce39ce" providerId="ADAL" clId="{78D15059-3641-40A0-9EE7-7516D7096F4D}" dt="2024-03-27T12:34:14.094" v="5128" actId="948"/>
          <ac:spMkLst>
            <pc:docMk/>
            <pc:sldMk cId="1421042951" sldId="630"/>
            <ac:spMk id="2" creationId="{51E4445B-EFC8-13E4-0AF6-8F868C2CD754}"/>
          </ac:spMkLst>
        </pc:spChg>
        <pc:spChg chg="mod">
          <ac:chgData name="Kęstutis Šukvietis" userId="4f2bfea1-ff13-442d-aefc-cb7a20ce39ce" providerId="ADAL" clId="{78D15059-3641-40A0-9EE7-7516D7096F4D}" dt="2024-04-03T09:59:16.449" v="9115" actId="20577"/>
          <ac:spMkLst>
            <pc:docMk/>
            <pc:sldMk cId="1421042951" sldId="630"/>
            <ac:spMk id="4" creationId="{EDA1113B-7215-48D4-936B-8A239A5DAB3D}"/>
          </ac:spMkLst>
        </pc:spChg>
        <pc:spChg chg="mod">
          <ac:chgData name="Kęstutis Šukvietis" userId="4f2bfea1-ff13-442d-aefc-cb7a20ce39ce" providerId="ADAL" clId="{78D15059-3641-40A0-9EE7-7516D7096F4D}" dt="2024-04-03T12:24:51.391" v="11826" actId="692"/>
          <ac:spMkLst>
            <pc:docMk/>
            <pc:sldMk cId="1421042951" sldId="630"/>
            <ac:spMk id="7" creationId="{A23906EF-8400-D46E-3097-A9F224E00DBC}"/>
          </ac:spMkLst>
        </pc:spChg>
        <pc:spChg chg="mod">
          <ac:chgData name="Kęstutis Šukvietis" userId="4f2bfea1-ff13-442d-aefc-cb7a20ce39ce" providerId="ADAL" clId="{78D15059-3641-40A0-9EE7-7516D7096F4D}" dt="2024-03-27T11:49:57.493" v="4848" actId="790"/>
          <ac:spMkLst>
            <pc:docMk/>
            <pc:sldMk cId="1421042951" sldId="630"/>
            <ac:spMk id="8" creationId="{DBA030EF-D4AF-B946-81B2-7C24B5B24324}"/>
          </ac:spMkLst>
        </pc:spChg>
        <pc:spChg chg="mod">
          <ac:chgData name="Kęstutis Šukvietis" userId="4f2bfea1-ff13-442d-aefc-cb7a20ce39ce" providerId="ADAL" clId="{78D15059-3641-40A0-9EE7-7516D7096F4D}" dt="2024-03-27T11:50:18.243" v="4849" actId="790"/>
          <ac:spMkLst>
            <pc:docMk/>
            <pc:sldMk cId="1421042951" sldId="630"/>
            <ac:spMk id="9" creationId="{2692AFF2-929A-DF2C-3B78-F60BB639E659}"/>
          </ac:spMkLst>
        </pc:spChg>
        <pc:spChg chg="mod">
          <ac:chgData name="Kęstutis Šukvietis" userId="4f2bfea1-ff13-442d-aefc-cb7a20ce39ce" providerId="ADAL" clId="{78D15059-3641-40A0-9EE7-7516D7096F4D}" dt="2024-04-03T12:25:46.820" v="11832" actId="692"/>
          <ac:spMkLst>
            <pc:docMk/>
            <pc:sldMk cId="1421042951" sldId="630"/>
            <ac:spMk id="10" creationId="{EAFBA0FC-3208-3BE3-05D5-E27935D6E6BE}"/>
          </ac:spMkLst>
        </pc:spChg>
        <pc:spChg chg="mod">
          <ac:chgData name="Kęstutis Šukvietis" userId="4f2bfea1-ff13-442d-aefc-cb7a20ce39ce" providerId="ADAL" clId="{78D15059-3641-40A0-9EE7-7516D7096F4D}" dt="2024-03-27T11:49:47.649" v="4847" actId="790"/>
          <ac:spMkLst>
            <pc:docMk/>
            <pc:sldMk cId="1421042951" sldId="630"/>
            <ac:spMk id="12" creationId="{358DC9D3-3ABC-485A-A80F-EBB7FCC53AB2}"/>
          </ac:spMkLst>
        </pc:spChg>
        <pc:spChg chg="mod">
          <ac:chgData name="Kęstutis Šukvietis" userId="4f2bfea1-ff13-442d-aefc-cb7a20ce39ce" providerId="ADAL" clId="{78D15059-3641-40A0-9EE7-7516D7096F4D}" dt="2024-03-27T11:50:54.536" v="4852" actId="790"/>
          <ac:spMkLst>
            <pc:docMk/>
            <pc:sldMk cId="1421042951" sldId="630"/>
            <ac:spMk id="25" creationId="{4E0D9516-B0C4-B020-6B61-3B5F7DF85483}"/>
          </ac:spMkLst>
        </pc:spChg>
        <pc:spChg chg="mod">
          <ac:chgData name="Kęstutis Šukvietis" userId="4f2bfea1-ff13-442d-aefc-cb7a20ce39ce" providerId="ADAL" clId="{78D15059-3641-40A0-9EE7-7516D7096F4D}" dt="2024-04-03T12:26:01.393" v="11834" actId="692"/>
          <ac:spMkLst>
            <pc:docMk/>
            <pc:sldMk cId="1421042951" sldId="630"/>
            <ac:spMk id="26" creationId="{C6BFFF6A-B5B5-DDDB-A071-98BF1444C9A0}"/>
          </ac:spMkLst>
        </pc:spChg>
        <pc:spChg chg="mod">
          <ac:chgData name="Kęstutis Šukvietis" userId="4f2bfea1-ff13-442d-aefc-cb7a20ce39ce" providerId="ADAL" clId="{78D15059-3641-40A0-9EE7-7516D7096F4D}" dt="2024-04-03T12:25:03.297" v="11828" actId="692"/>
          <ac:spMkLst>
            <pc:docMk/>
            <pc:sldMk cId="1421042951" sldId="630"/>
            <ac:spMk id="28" creationId="{CE6C10EC-9117-22A1-4642-46573B498AD7}"/>
          </ac:spMkLst>
        </pc:spChg>
        <pc:spChg chg="mod">
          <ac:chgData name="Kęstutis Šukvietis" userId="4f2bfea1-ff13-442d-aefc-cb7a20ce39ce" providerId="ADAL" clId="{78D15059-3641-40A0-9EE7-7516D7096F4D}" dt="2024-03-27T11:51:05.784" v="4853" actId="790"/>
          <ac:spMkLst>
            <pc:docMk/>
            <pc:sldMk cId="1421042951" sldId="630"/>
            <ac:spMk id="29" creationId="{4E3AF9E1-E30D-838C-E4AC-77BA17C91F22}"/>
          </ac:spMkLst>
        </pc:spChg>
        <pc:spChg chg="mod">
          <ac:chgData name="Kęstutis Šukvietis" userId="4f2bfea1-ff13-442d-aefc-cb7a20ce39ce" providerId="ADAL" clId="{78D15059-3641-40A0-9EE7-7516D7096F4D}" dt="2024-03-27T08:53:16.921" v="2372" actId="20577"/>
          <ac:spMkLst>
            <pc:docMk/>
            <pc:sldMk cId="1421042951" sldId="630"/>
            <ac:spMk id="30" creationId="{C605B607-D15A-2637-AD66-89F7DA16627A}"/>
          </ac:spMkLst>
        </pc:spChg>
        <pc:spChg chg="mod">
          <ac:chgData name="Kęstutis Šukvietis" userId="4f2bfea1-ff13-442d-aefc-cb7a20ce39ce" providerId="ADAL" clId="{78D15059-3641-40A0-9EE7-7516D7096F4D}" dt="2024-03-28T11:49:43.027" v="5990" actId="339"/>
          <ac:spMkLst>
            <pc:docMk/>
            <pc:sldMk cId="1421042951" sldId="630"/>
            <ac:spMk id="37" creationId="{61915AE9-4F4F-D9F2-18CF-BE4EBE00BCDA}"/>
          </ac:spMkLst>
        </pc:spChg>
        <pc:spChg chg="mod">
          <ac:chgData name="Kęstutis Šukvietis" userId="4f2bfea1-ff13-442d-aefc-cb7a20ce39ce" providerId="ADAL" clId="{78D15059-3641-40A0-9EE7-7516D7096F4D}" dt="2024-03-28T11:49:54.088" v="5993" actId="339"/>
          <ac:spMkLst>
            <pc:docMk/>
            <pc:sldMk cId="1421042951" sldId="630"/>
            <ac:spMk id="38" creationId="{9343AAC8-FE63-4842-C31D-31C8A4897CD4}"/>
          </ac:spMkLst>
        </pc:spChg>
        <pc:spChg chg="mod">
          <ac:chgData name="Kęstutis Šukvietis" userId="4f2bfea1-ff13-442d-aefc-cb7a20ce39ce" providerId="ADAL" clId="{78D15059-3641-40A0-9EE7-7516D7096F4D}" dt="2024-03-28T11:49:50.279" v="5992" actId="339"/>
          <ac:spMkLst>
            <pc:docMk/>
            <pc:sldMk cId="1421042951" sldId="630"/>
            <ac:spMk id="39" creationId="{5C1AD4C1-A225-C958-DE1F-5DAAF6B49846}"/>
          </ac:spMkLst>
        </pc:spChg>
        <pc:spChg chg="mod">
          <ac:chgData name="Kęstutis Šukvietis" userId="4f2bfea1-ff13-442d-aefc-cb7a20ce39ce" providerId="ADAL" clId="{78D15059-3641-40A0-9EE7-7516D7096F4D}" dt="2024-03-28T11:47:27.364" v="5955" actId="339"/>
          <ac:spMkLst>
            <pc:docMk/>
            <pc:sldMk cId="1421042951" sldId="630"/>
            <ac:spMk id="41" creationId="{F67D6502-E670-A920-50D5-0CA0A721E3A3}"/>
          </ac:spMkLst>
        </pc:spChg>
        <pc:spChg chg="mod">
          <ac:chgData name="Kęstutis Šukvietis" userId="4f2bfea1-ff13-442d-aefc-cb7a20ce39ce" providerId="ADAL" clId="{78D15059-3641-40A0-9EE7-7516D7096F4D}" dt="2024-03-28T11:46:54.167" v="5910" actId="339"/>
          <ac:spMkLst>
            <pc:docMk/>
            <pc:sldMk cId="1421042951" sldId="630"/>
            <ac:spMk id="44" creationId="{10BEA0B2-26F6-AB6E-3B8E-8372DDB63350}"/>
          </ac:spMkLst>
        </pc:spChg>
        <pc:spChg chg="mod">
          <ac:chgData name="Kęstutis Šukvietis" userId="4f2bfea1-ff13-442d-aefc-cb7a20ce39ce" providerId="ADAL" clId="{78D15059-3641-40A0-9EE7-7516D7096F4D}" dt="2024-03-27T12:24:49.941" v="4982" actId="207"/>
          <ac:spMkLst>
            <pc:docMk/>
            <pc:sldMk cId="1421042951" sldId="630"/>
            <ac:spMk id="45" creationId="{AA4AC74C-019E-FDD5-CF21-3BADFBD9D653}"/>
          </ac:spMkLst>
        </pc:spChg>
        <pc:spChg chg="mod">
          <ac:chgData name="Kęstutis Šukvietis" userId="4f2bfea1-ff13-442d-aefc-cb7a20ce39ce" providerId="ADAL" clId="{78D15059-3641-40A0-9EE7-7516D7096F4D}" dt="2024-03-27T11:53:18.591" v="4869" actId="790"/>
          <ac:spMkLst>
            <pc:docMk/>
            <pc:sldMk cId="1421042951" sldId="630"/>
            <ac:spMk id="47" creationId="{820BE6AA-6D0A-49DC-AB47-C4A11D57B084}"/>
          </ac:spMkLst>
        </pc:spChg>
        <pc:spChg chg="mod">
          <ac:chgData name="Kęstutis Šukvietis" userId="4f2bfea1-ff13-442d-aefc-cb7a20ce39ce" providerId="ADAL" clId="{78D15059-3641-40A0-9EE7-7516D7096F4D}" dt="2024-04-02T05:11:48.497" v="8765" actId="790"/>
          <ac:spMkLst>
            <pc:docMk/>
            <pc:sldMk cId="1421042951" sldId="630"/>
            <ac:spMk id="52" creationId="{50101610-6EAD-FE38-9F70-296F263D867B}"/>
          </ac:spMkLst>
        </pc:spChg>
        <pc:spChg chg="mod">
          <ac:chgData name="Kęstutis Šukvietis" userId="4f2bfea1-ff13-442d-aefc-cb7a20ce39ce" providerId="ADAL" clId="{78D15059-3641-40A0-9EE7-7516D7096F4D}" dt="2024-03-28T11:18:28.091" v="5571" actId="790"/>
          <ac:spMkLst>
            <pc:docMk/>
            <pc:sldMk cId="1421042951" sldId="630"/>
            <ac:spMk id="54" creationId="{1F51021C-FD3B-775D-B9F7-281B1A0C5713}"/>
          </ac:spMkLst>
        </pc:spChg>
        <pc:spChg chg="mod">
          <ac:chgData name="Kęstutis Šukvietis" userId="4f2bfea1-ff13-442d-aefc-cb7a20ce39ce" providerId="ADAL" clId="{78D15059-3641-40A0-9EE7-7516D7096F4D}" dt="2024-03-28T11:47:14.170" v="5940" actId="1037"/>
          <ac:spMkLst>
            <pc:docMk/>
            <pc:sldMk cId="1421042951" sldId="630"/>
            <ac:spMk id="55" creationId="{D7EBE7F2-2D5C-E27F-0FA8-6F10EDA164AB}"/>
          </ac:spMkLst>
        </pc:spChg>
        <pc:spChg chg="mod">
          <ac:chgData name="Kęstutis Šukvietis" userId="4f2bfea1-ff13-442d-aefc-cb7a20ce39ce" providerId="ADAL" clId="{78D15059-3641-40A0-9EE7-7516D7096F4D}" dt="2024-03-28T11:47:32.304" v="5973" actId="1038"/>
          <ac:spMkLst>
            <pc:docMk/>
            <pc:sldMk cId="1421042951" sldId="630"/>
            <ac:spMk id="56" creationId="{DBD6C6BF-8CEC-BC83-1868-DDB12A6FD025}"/>
          </ac:spMkLst>
        </pc:spChg>
        <pc:spChg chg="mod">
          <ac:chgData name="Kęstutis Šukvietis" userId="4f2bfea1-ff13-442d-aefc-cb7a20ce39ce" providerId="ADAL" clId="{78D15059-3641-40A0-9EE7-7516D7096F4D}" dt="2024-03-28T11:49:47.141" v="5991" actId="339"/>
          <ac:spMkLst>
            <pc:docMk/>
            <pc:sldMk cId="1421042951" sldId="630"/>
            <ac:spMk id="57" creationId="{255E9505-67FF-E164-2B7A-2EB9F4DB1391}"/>
          </ac:spMkLst>
        </pc:spChg>
        <pc:spChg chg="mod">
          <ac:chgData name="Kęstutis Šukvietis" userId="4f2bfea1-ff13-442d-aefc-cb7a20ce39ce" providerId="ADAL" clId="{78D15059-3641-40A0-9EE7-7516D7096F4D}" dt="2024-04-03T12:27:16.758" v="11840" actId="692"/>
          <ac:spMkLst>
            <pc:docMk/>
            <pc:sldMk cId="1421042951" sldId="630"/>
            <ac:spMk id="61" creationId="{DD5E901A-394E-4EF5-AB5B-19F07B007E72}"/>
          </ac:spMkLst>
        </pc:spChg>
        <pc:spChg chg="mod">
          <ac:chgData name="Kęstutis Šukvietis" userId="4f2bfea1-ff13-442d-aefc-cb7a20ce39ce" providerId="ADAL" clId="{78D15059-3641-40A0-9EE7-7516D7096F4D}" dt="2024-04-03T12:25:11.747" v="11830" actId="207"/>
          <ac:spMkLst>
            <pc:docMk/>
            <pc:sldMk cId="1421042951" sldId="630"/>
            <ac:spMk id="63" creationId="{C879C9AE-DBAF-4DFD-B56F-6F7419EF2E1B}"/>
          </ac:spMkLst>
        </pc:spChg>
        <pc:spChg chg="mod">
          <ac:chgData name="Kęstutis Šukvietis" userId="4f2bfea1-ff13-442d-aefc-cb7a20ce39ce" providerId="ADAL" clId="{78D15059-3641-40A0-9EE7-7516D7096F4D}" dt="2024-03-27T11:53:08.159" v="4868" actId="790"/>
          <ac:spMkLst>
            <pc:docMk/>
            <pc:sldMk cId="1421042951" sldId="630"/>
            <ac:spMk id="65" creationId="{DEB52E32-4F18-46D9-81DE-02CF1E4EB15C}"/>
          </ac:spMkLst>
        </pc:spChg>
        <pc:spChg chg="mod">
          <ac:chgData name="Kęstutis Šukvietis" userId="4f2bfea1-ff13-442d-aefc-cb7a20ce39ce" providerId="ADAL" clId="{78D15059-3641-40A0-9EE7-7516D7096F4D}" dt="2024-03-27T11:53:29.198" v="4870" actId="790"/>
          <ac:spMkLst>
            <pc:docMk/>
            <pc:sldMk cId="1421042951" sldId="630"/>
            <ac:spMk id="66" creationId="{F4602A79-88DB-4772-A570-DCBE361D7E56}"/>
          </ac:spMkLst>
        </pc:spChg>
        <pc:picChg chg="add mod">
          <ac:chgData name="Kęstutis Šukvietis" userId="4f2bfea1-ff13-442d-aefc-cb7a20ce39ce" providerId="ADAL" clId="{78D15059-3641-40A0-9EE7-7516D7096F4D}" dt="2024-03-28T09:06:08.644" v="5286" actId="14100"/>
          <ac:picMkLst>
            <pc:docMk/>
            <pc:sldMk cId="1421042951" sldId="630"/>
            <ac:picMk id="3" creationId="{8203C5AD-850D-1F61-35D5-2A94D2424497}"/>
          </ac:picMkLst>
        </pc:picChg>
        <pc:picChg chg="add mod">
          <ac:chgData name="Kęstutis Šukvietis" userId="4f2bfea1-ff13-442d-aefc-cb7a20ce39ce" providerId="ADAL" clId="{78D15059-3641-40A0-9EE7-7516D7096F4D}" dt="2024-03-28T11:18:02.852" v="5570" actId="207"/>
          <ac:picMkLst>
            <pc:docMk/>
            <pc:sldMk cId="1421042951" sldId="630"/>
            <ac:picMk id="5" creationId="{EE56EC70-B4A3-4AEF-DB89-F0AF153E5CF0}"/>
          </ac:picMkLst>
        </pc:picChg>
        <pc:cxnChg chg="mod">
          <ac:chgData name="Kęstutis Šukvietis" userId="4f2bfea1-ff13-442d-aefc-cb7a20ce39ce" providerId="ADAL" clId="{78D15059-3641-40A0-9EE7-7516D7096F4D}" dt="2024-03-28T09:04:49.180" v="5258" actId="1036"/>
          <ac:cxnSpMkLst>
            <pc:docMk/>
            <pc:sldMk cId="1421042951" sldId="630"/>
            <ac:cxnSpMk id="34" creationId="{D8E4A542-936B-46B0-AFED-1DB768F5F6F5}"/>
          </ac:cxnSpMkLst>
        </pc:cxnChg>
      </pc:sldChg>
      <pc:sldChg chg="addSp delSp modSp mod">
        <pc:chgData name="Kęstutis Šukvietis" userId="4f2bfea1-ff13-442d-aefc-cb7a20ce39ce" providerId="ADAL" clId="{78D15059-3641-40A0-9EE7-7516D7096F4D}" dt="2024-04-03T13:32:19.914" v="14176" actId="6549"/>
        <pc:sldMkLst>
          <pc:docMk/>
          <pc:sldMk cId="3755465537" sldId="631"/>
        </pc:sldMkLst>
        <pc:spChg chg="mod">
          <ac:chgData name="Kęstutis Šukvietis" userId="4f2bfea1-ff13-442d-aefc-cb7a20ce39ce" providerId="ADAL" clId="{78D15059-3641-40A0-9EE7-7516D7096F4D}" dt="2024-04-03T09:59:37.918" v="9141" actId="790"/>
          <ac:spMkLst>
            <pc:docMk/>
            <pc:sldMk cId="3755465537" sldId="631"/>
            <ac:spMk id="4" creationId="{EDA1113B-7215-48D4-936B-8A239A5DAB3D}"/>
          </ac:spMkLst>
        </pc:spChg>
        <pc:spChg chg="mod topLvl">
          <ac:chgData name="Kęstutis Šukvietis" userId="4f2bfea1-ff13-442d-aefc-cb7a20ce39ce" providerId="ADAL" clId="{78D15059-3641-40A0-9EE7-7516D7096F4D}" dt="2024-04-03T13:24:59.952" v="13534" actId="1036"/>
          <ac:spMkLst>
            <pc:docMk/>
            <pc:sldMk cId="3755465537" sldId="631"/>
            <ac:spMk id="7" creationId="{7DE05D89-C143-B6AF-F5C1-4DFAED054BCC}"/>
          </ac:spMkLst>
        </pc:spChg>
        <pc:spChg chg="del mod topLvl">
          <ac:chgData name="Kęstutis Šukvietis" userId="4f2bfea1-ff13-442d-aefc-cb7a20ce39ce" providerId="ADAL" clId="{78D15059-3641-40A0-9EE7-7516D7096F4D}" dt="2024-04-03T13:12:55.350" v="12122" actId="478"/>
          <ac:spMkLst>
            <pc:docMk/>
            <pc:sldMk cId="3755465537" sldId="631"/>
            <ac:spMk id="9" creationId="{07312C60-E3B2-CA66-50F9-AF5EE9BB1983}"/>
          </ac:spMkLst>
        </pc:spChg>
        <pc:spChg chg="mod topLvl">
          <ac:chgData name="Kęstutis Šukvietis" userId="4f2bfea1-ff13-442d-aefc-cb7a20ce39ce" providerId="ADAL" clId="{78D15059-3641-40A0-9EE7-7516D7096F4D}" dt="2024-04-03T13:27:00.422" v="14140" actId="1036"/>
          <ac:spMkLst>
            <pc:docMk/>
            <pc:sldMk cId="3755465537" sldId="631"/>
            <ac:spMk id="10" creationId="{F5430E03-0A18-68B5-BA5B-33C50D843F5A}"/>
          </ac:spMkLst>
        </pc:spChg>
        <pc:spChg chg="mod topLvl">
          <ac:chgData name="Kęstutis Šukvietis" userId="4f2bfea1-ff13-442d-aefc-cb7a20ce39ce" providerId="ADAL" clId="{78D15059-3641-40A0-9EE7-7516D7096F4D}" dt="2024-04-03T13:22:06.315" v="13315" actId="164"/>
          <ac:spMkLst>
            <pc:docMk/>
            <pc:sldMk cId="3755465537" sldId="631"/>
            <ac:spMk id="12" creationId="{358DC9D3-3ABC-485A-A80F-EBB7FCC53AB2}"/>
          </ac:spMkLst>
        </pc:spChg>
        <pc:spChg chg="mod ord topLvl">
          <ac:chgData name="Kęstutis Šukvietis" userId="4f2bfea1-ff13-442d-aefc-cb7a20ce39ce" providerId="ADAL" clId="{78D15059-3641-40A0-9EE7-7516D7096F4D}" dt="2024-04-03T13:29:02.360" v="14175" actId="1076"/>
          <ac:spMkLst>
            <pc:docMk/>
            <pc:sldMk cId="3755465537" sldId="631"/>
            <ac:spMk id="13" creationId="{D8F6224F-5E28-4988-ADF7-C30F2F88907A}"/>
          </ac:spMkLst>
        </pc:spChg>
        <pc:spChg chg="mod">
          <ac:chgData name="Kęstutis Šukvietis" userId="4f2bfea1-ff13-442d-aefc-cb7a20ce39ce" providerId="ADAL" clId="{78D15059-3641-40A0-9EE7-7516D7096F4D}" dt="2024-04-03T13:19:35.529" v="13272" actId="165"/>
          <ac:spMkLst>
            <pc:docMk/>
            <pc:sldMk cId="3755465537" sldId="631"/>
            <ac:spMk id="14" creationId="{D039DAD8-1C97-4845-9120-DE8397C8300F}"/>
          </ac:spMkLst>
        </pc:spChg>
        <pc:spChg chg="del mod topLvl">
          <ac:chgData name="Kęstutis Šukvietis" userId="4f2bfea1-ff13-442d-aefc-cb7a20ce39ce" providerId="ADAL" clId="{78D15059-3641-40A0-9EE7-7516D7096F4D}" dt="2024-04-03T13:12:58.519" v="12123" actId="478"/>
          <ac:spMkLst>
            <pc:docMk/>
            <pc:sldMk cId="3755465537" sldId="631"/>
            <ac:spMk id="16" creationId="{1BD9EF01-5E25-4A65-BCAB-FC526CA857BC}"/>
          </ac:spMkLst>
        </pc:spChg>
        <pc:spChg chg="mod">
          <ac:chgData name="Kęstutis Šukvietis" userId="4f2bfea1-ff13-442d-aefc-cb7a20ce39ce" providerId="ADAL" clId="{78D15059-3641-40A0-9EE7-7516D7096F4D}" dt="2024-04-03T13:19:35.529" v="13272" actId="165"/>
          <ac:spMkLst>
            <pc:docMk/>
            <pc:sldMk cId="3755465537" sldId="631"/>
            <ac:spMk id="17" creationId="{9D215097-45E3-4D29-9758-533FB3C92742}"/>
          </ac:spMkLst>
        </pc:spChg>
        <pc:spChg chg="del mod">
          <ac:chgData name="Kęstutis Šukvietis" userId="4f2bfea1-ff13-442d-aefc-cb7a20ce39ce" providerId="ADAL" clId="{78D15059-3641-40A0-9EE7-7516D7096F4D}" dt="2024-04-03T10:01:50.535" v="9181" actId="478"/>
          <ac:spMkLst>
            <pc:docMk/>
            <pc:sldMk cId="3755465537" sldId="631"/>
            <ac:spMk id="19" creationId="{4B2B28CF-F08A-9B5F-0663-710014398362}"/>
          </ac:spMkLst>
        </pc:spChg>
        <pc:spChg chg="del mod">
          <ac:chgData name="Kęstutis Šukvietis" userId="4f2bfea1-ff13-442d-aefc-cb7a20ce39ce" providerId="ADAL" clId="{78D15059-3641-40A0-9EE7-7516D7096F4D}" dt="2024-04-03T10:01:41.991" v="9177" actId="478"/>
          <ac:spMkLst>
            <pc:docMk/>
            <pc:sldMk cId="3755465537" sldId="631"/>
            <ac:spMk id="20" creationId="{64CC76D4-4623-4847-4BC1-5BD99DB33639}"/>
          </ac:spMkLst>
        </pc:spChg>
        <pc:spChg chg="mod topLvl">
          <ac:chgData name="Kęstutis Šukvietis" userId="4f2bfea1-ff13-442d-aefc-cb7a20ce39ce" providerId="ADAL" clId="{78D15059-3641-40A0-9EE7-7516D7096F4D}" dt="2024-04-03T13:32:19.914" v="14176" actId="6549"/>
          <ac:spMkLst>
            <pc:docMk/>
            <pc:sldMk cId="3755465537" sldId="631"/>
            <ac:spMk id="21" creationId="{94987531-2DB8-F94B-F53B-EB450D006E58}"/>
          </ac:spMkLst>
        </pc:spChg>
        <pc:spChg chg="mod topLvl">
          <ac:chgData name="Kęstutis Šukvietis" userId="4f2bfea1-ff13-442d-aefc-cb7a20ce39ce" providerId="ADAL" clId="{78D15059-3641-40A0-9EE7-7516D7096F4D}" dt="2024-04-03T13:18:41.759" v="13255" actId="165"/>
          <ac:spMkLst>
            <pc:docMk/>
            <pc:sldMk cId="3755465537" sldId="631"/>
            <ac:spMk id="27" creationId="{87B196EF-C5E2-FC1D-1D66-64274FEAFC61}"/>
          </ac:spMkLst>
        </pc:spChg>
        <pc:spChg chg="mod topLvl">
          <ac:chgData name="Kęstutis Šukvietis" userId="4f2bfea1-ff13-442d-aefc-cb7a20ce39ce" providerId="ADAL" clId="{78D15059-3641-40A0-9EE7-7516D7096F4D}" dt="2024-04-03T13:18:41.759" v="13255" actId="165"/>
          <ac:spMkLst>
            <pc:docMk/>
            <pc:sldMk cId="3755465537" sldId="631"/>
            <ac:spMk id="28" creationId="{B61511A6-6877-2E2D-4840-ECF9183517AB}"/>
          </ac:spMkLst>
        </pc:spChg>
        <pc:spChg chg="del mod">
          <ac:chgData name="Kęstutis Šukvietis" userId="4f2bfea1-ff13-442d-aefc-cb7a20ce39ce" providerId="ADAL" clId="{78D15059-3641-40A0-9EE7-7516D7096F4D}" dt="2024-04-03T11:12:13.207" v="10972" actId="478"/>
          <ac:spMkLst>
            <pc:docMk/>
            <pc:sldMk cId="3755465537" sldId="631"/>
            <ac:spMk id="29" creationId="{F410585B-BD7E-B0A4-91BB-1F105DA82FA6}"/>
          </ac:spMkLst>
        </pc:spChg>
        <pc:spChg chg="del mod ord">
          <ac:chgData name="Kęstutis Šukvietis" userId="4f2bfea1-ff13-442d-aefc-cb7a20ce39ce" providerId="ADAL" clId="{78D15059-3641-40A0-9EE7-7516D7096F4D}" dt="2024-04-03T12:27:43.905" v="11855" actId="478"/>
          <ac:spMkLst>
            <pc:docMk/>
            <pc:sldMk cId="3755465537" sldId="631"/>
            <ac:spMk id="30" creationId="{85AB45C9-5920-2C82-166C-6171B82D4457}"/>
          </ac:spMkLst>
        </pc:spChg>
        <pc:spChg chg="mod topLvl">
          <ac:chgData name="Kęstutis Šukvietis" userId="4f2bfea1-ff13-442d-aefc-cb7a20ce39ce" providerId="ADAL" clId="{78D15059-3641-40A0-9EE7-7516D7096F4D}" dt="2024-04-03T13:26:44.607" v="14051" actId="1035"/>
          <ac:spMkLst>
            <pc:docMk/>
            <pc:sldMk cId="3755465537" sldId="631"/>
            <ac:spMk id="31" creationId="{B8371854-3FF9-1975-4B1A-EA94892F0E19}"/>
          </ac:spMkLst>
        </pc:spChg>
        <pc:spChg chg="del mod">
          <ac:chgData name="Kęstutis Šukvietis" userId="4f2bfea1-ff13-442d-aefc-cb7a20ce39ce" providerId="ADAL" clId="{78D15059-3641-40A0-9EE7-7516D7096F4D}" dt="2024-04-03T13:12:45.497" v="12118" actId="478"/>
          <ac:spMkLst>
            <pc:docMk/>
            <pc:sldMk cId="3755465537" sldId="631"/>
            <ac:spMk id="32" creationId="{65AE9283-A2F8-40BC-976D-76331D867E14}"/>
          </ac:spMkLst>
        </pc:spChg>
        <pc:spChg chg="del mod">
          <ac:chgData name="Kęstutis Šukvietis" userId="4f2bfea1-ff13-442d-aefc-cb7a20ce39ce" providerId="ADAL" clId="{78D15059-3641-40A0-9EE7-7516D7096F4D}" dt="2024-04-03T11:13:15.075" v="10978" actId="478"/>
          <ac:spMkLst>
            <pc:docMk/>
            <pc:sldMk cId="3755465537" sldId="631"/>
            <ac:spMk id="33" creationId="{777E3E19-8729-83D5-EFE9-D97889CA9C1B}"/>
          </ac:spMkLst>
        </pc:spChg>
        <pc:spChg chg="mod ord topLvl">
          <ac:chgData name="Kęstutis Šukvietis" userId="4f2bfea1-ff13-442d-aefc-cb7a20ce39ce" providerId="ADAL" clId="{78D15059-3641-40A0-9EE7-7516D7096F4D}" dt="2024-04-03T13:27:29.765" v="14167" actId="1036"/>
          <ac:spMkLst>
            <pc:docMk/>
            <pc:sldMk cId="3755465537" sldId="631"/>
            <ac:spMk id="36" creationId="{359DC5A0-AADC-D0C6-C6D7-4CA4BCD30853}"/>
          </ac:spMkLst>
        </pc:spChg>
        <pc:spChg chg="mod topLvl">
          <ac:chgData name="Kęstutis Šukvietis" userId="4f2bfea1-ff13-442d-aefc-cb7a20ce39ce" providerId="ADAL" clId="{78D15059-3641-40A0-9EE7-7516D7096F4D}" dt="2024-04-03T13:28:48.719" v="14174" actId="1076"/>
          <ac:spMkLst>
            <pc:docMk/>
            <pc:sldMk cId="3755465537" sldId="631"/>
            <ac:spMk id="37" creationId="{60FDE2DF-358A-4954-A08C-84667CD6EA19}"/>
          </ac:spMkLst>
        </pc:spChg>
        <pc:spChg chg="mod topLvl">
          <ac:chgData name="Kęstutis Šukvietis" userId="4f2bfea1-ff13-442d-aefc-cb7a20ce39ce" providerId="ADAL" clId="{78D15059-3641-40A0-9EE7-7516D7096F4D}" dt="2024-04-03T13:28:23.670" v="14172" actId="1076"/>
          <ac:spMkLst>
            <pc:docMk/>
            <pc:sldMk cId="3755465537" sldId="631"/>
            <ac:spMk id="38" creationId="{EC7A0131-F501-BF0B-D2C6-1C7F6B325087}"/>
          </ac:spMkLst>
        </pc:spChg>
        <pc:spChg chg="mod ord topLvl">
          <ac:chgData name="Kęstutis Šukvietis" userId="4f2bfea1-ff13-442d-aefc-cb7a20ce39ce" providerId="ADAL" clId="{78D15059-3641-40A0-9EE7-7516D7096F4D}" dt="2024-04-03T13:26:02.576" v="13813" actId="1035"/>
          <ac:spMkLst>
            <pc:docMk/>
            <pc:sldMk cId="3755465537" sldId="631"/>
            <ac:spMk id="39" creationId="{E222B905-F784-4887-0AB5-4E1CE339A512}"/>
          </ac:spMkLst>
        </pc:spChg>
        <pc:spChg chg="mod topLvl">
          <ac:chgData name="Kęstutis Šukvietis" userId="4f2bfea1-ff13-442d-aefc-cb7a20ce39ce" providerId="ADAL" clId="{78D15059-3641-40A0-9EE7-7516D7096F4D}" dt="2024-04-03T13:28:10.833" v="14171" actId="1076"/>
          <ac:spMkLst>
            <pc:docMk/>
            <pc:sldMk cId="3755465537" sldId="631"/>
            <ac:spMk id="40" creationId="{45789177-5AEB-704F-34C4-5A1AF5AC291A}"/>
          </ac:spMkLst>
        </pc:spChg>
        <pc:spChg chg="del mod">
          <ac:chgData name="Kęstutis Šukvietis" userId="4f2bfea1-ff13-442d-aefc-cb7a20ce39ce" providerId="ADAL" clId="{78D15059-3641-40A0-9EE7-7516D7096F4D}" dt="2024-04-03T11:12:30.684" v="10977" actId="478"/>
          <ac:spMkLst>
            <pc:docMk/>
            <pc:sldMk cId="3755465537" sldId="631"/>
            <ac:spMk id="41" creationId="{BD8F60BA-7B51-0724-1085-E1C18735E9A8}"/>
          </ac:spMkLst>
        </pc:spChg>
        <pc:spChg chg="del mod">
          <ac:chgData name="Kęstutis Šukvietis" userId="4f2bfea1-ff13-442d-aefc-cb7a20ce39ce" providerId="ADAL" clId="{78D15059-3641-40A0-9EE7-7516D7096F4D}" dt="2024-04-03T11:12:26.130" v="10976" actId="478"/>
          <ac:spMkLst>
            <pc:docMk/>
            <pc:sldMk cId="3755465537" sldId="631"/>
            <ac:spMk id="42" creationId="{A532CA8F-A6DD-5F5D-FB94-CE3BEFFA8AAC}"/>
          </ac:spMkLst>
        </pc:spChg>
        <pc:spChg chg="del mod">
          <ac:chgData name="Kęstutis Šukvietis" userId="4f2bfea1-ff13-442d-aefc-cb7a20ce39ce" providerId="ADAL" clId="{78D15059-3641-40A0-9EE7-7516D7096F4D}" dt="2024-04-03T10:01:29.148" v="9174" actId="478"/>
          <ac:spMkLst>
            <pc:docMk/>
            <pc:sldMk cId="3755465537" sldId="631"/>
            <ac:spMk id="46" creationId="{37876AF7-5843-4083-A286-6CED757BCF7A}"/>
          </ac:spMkLst>
        </pc:spChg>
        <pc:spChg chg="del mod">
          <ac:chgData name="Kęstutis Šukvietis" userId="4f2bfea1-ff13-442d-aefc-cb7a20ce39ce" providerId="ADAL" clId="{78D15059-3641-40A0-9EE7-7516D7096F4D}" dt="2024-04-03T12:27:33.964" v="11846" actId="478"/>
          <ac:spMkLst>
            <pc:docMk/>
            <pc:sldMk cId="3755465537" sldId="631"/>
            <ac:spMk id="47" creationId="{820BE6AA-6D0A-49DC-AB47-C4A11D57B084}"/>
          </ac:spMkLst>
        </pc:spChg>
        <pc:spChg chg="del mod">
          <ac:chgData name="Kęstutis Šukvietis" userId="4f2bfea1-ff13-442d-aefc-cb7a20ce39ce" providerId="ADAL" clId="{78D15059-3641-40A0-9EE7-7516D7096F4D}" dt="2024-04-03T10:01:34.071" v="9175" actId="478"/>
          <ac:spMkLst>
            <pc:docMk/>
            <pc:sldMk cId="3755465537" sldId="631"/>
            <ac:spMk id="50" creationId="{DEED80F1-E836-4AB3-9B73-935C9B211D55}"/>
          </ac:spMkLst>
        </pc:spChg>
        <pc:spChg chg="del mod">
          <ac:chgData name="Kęstutis Šukvietis" userId="4f2bfea1-ff13-442d-aefc-cb7a20ce39ce" providerId="ADAL" clId="{78D15059-3641-40A0-9EE7-7516D7096F4D}" dt="2024-04-03T10:01:39.842" v="9176" actId="478"/>
          <ac:spMkLst>
            <pc:docMk/>
            <pc:sldMk cId="3755465537" sldId="631"/>
            <ac:spMk id="51" creationId="{8783C2B2-1362-497C-BBC4-FC9BF67D935F}"/>
          </ac:spMkLst>
        </pc:spChg>
        <pc:spChg chg="del">
          <ac:chgData name="Kęstutis Šukvietis" userId="4f2bfea1-ff13-442d-aefc-cb7a20ce39ce" providerId="ADAL" clId="{78D15059-3641-40A0-9EE7-7516D7096F4D}" dt="2024-04-03T10:01:44.393" v="9178" actId="478"/>
          <ac:spMkLst>
            <pc:docMk/>
            <pc:sldMk cId="3755465537" sldId="631"/>
            <ac:spMk id="54" creationId="{DDA214E7-5764-44DF-BD4E-AF7A157998E4}"/>
          </ac:spMkLst>
        </pc:spChg>
        <pc:spChg chg="del">
          <ac:chgData name="Kęstutis Šukvietis" userId="4f2bfea1-ff13-442d-aefc-cb7a20ce39ce" providerId="ADAL" clId="{78D15059-3641-40A0-9EE7-7516D7096F4D}" dt="2024-04-03T10:01:48.512" v="9180" actId="478"/>
          <ac:spMkLst>
            <pc:docMk/>
            <pc:sldMk cId="3755465537" sldId="631"/>
            <ac:spMk id="55" creationId="{D823ABB5-B97B-40A4-A50E-D34F90344379}"/>
          </ac:spMkLst>
        </pc:spChg>
        <pc:spChg chg="del">
          <ac:chgData name="Kęstutis Šukvietis" userId="4f2bfea1-ff13-442d-aefc-cb7a20ce39ce" providerId="ADAL" clId="{78D15059-3641-40A0-9EE7-7516D7096F4D}" dt="2024-04-03T12:27:37.054" v="11849" actId="478"/>
          <ac:spMkLst>
            <pc:docMk/>
            <pc:sldMk cId="3755465537" sldId="631"/>
            <ac:spMk id="63" creationId="{D7EE69C3-0F62-4F5C-BBE4-0D2D582E9CE9}"/>
          </ac:spMkLst>
        </pc:spChg>
        <pc:spChg chg="del mod">
          <ac:chgData name="Kęstutis Šukvietis" userId="4f2bfea1-ff13-442d-aefc-cb7a20ce39ce" providerId="ADAL" clId="{78D15059-3641-40A0-9EE7-7516D7096F4D}" dt="2024-04-03T12:27:32.670" v="11845" actId="478"/>
          <ac:spMkLst>
            <pc:docMk/>
            <pc:sldMk cId="3755465537" sldId="631"/>
            <ac:spMk id="65" creationId="{DEB52E32-4F18-46D9-81DE-02CF1E4EB15C}"/>
          </ac:spMkLst>
        </pc:spChg>
        <pc:spChg chg="del mod">
          <ac:chgData name="Kęstutis Šukvietis" userId="4f2bfea1-ff13-442d-aefc-cb7a20ce39ce" providerId="ADAL" clId="{78D15059-3641-40A0-9EE7-7516D7096F4D}" dt="2024-04-03T12:27:30.160" v="11842" actId="478"/>
          <ac:spMkLst>
            <pc:docMk/>
            <pc:sldMk cId="3755465537" sldId="631"/>
            <ac:spMk id="66" creationId="{F4602A79-88DB-4772-A570-DCBE361D7E56}"/>
          </ac:spMkLst>
        </pc:spChg>
        <pc:spChg chg="del">
          <ac:chgData name="Kęstutis Šukvietis" userId="4f2bfea1-ff13-442d-aefc-cb7a20ce39ce" providerId="ADAL" clId="{78D15059-3641-40A0-9EE7-7516D7096F4D}" dt="2024-04-03T12:27:48.787" v="11859" actId="478"/>
          <ac:spMkLst>
            <pc:docMk/>
            <pc:sldMk cId="3755465537" sldId="631"/>
            <ac:spMk id="72" creationId="{72392D24-8500-C846-AABE-53716476CA63}"/>
          </ac:spMkLst>
        </pc:spChg>
        <pc:spChg chg="del mod">
          <ac:chgData name="Kęstutis Šukvietis" userId="4f2bfea1-ff13-442d-aefc-cb7a20ce39ce" providerId="ADAL" clId="{78D15059-3641-40A0-9EE7-7516D7096F4D}" dt="2024-04-03T12:27:47.315" v="11857" actId="478"/>
          <ac:spMkLst>
            <pc:docMk/>
            <pc:sldMk cId="3755465537" sldId="631"/>
            <ac:spMk id="73" creationId="{2E66B34F-B5F7-EE04-371F-386A038F253D}"/>
          </ac:spMkLst>
        </pc:spChg>
        <pc:spChg chg="del mod">
          <ac:chgData name="Kęstutis Šukvietis" userId="4f2bfea1-ff13-442d-aefc-cb7a20ce39ce" providerId="ADAL" clId="{78D15059-3641-40A0-9EE7-7516D7096F4D}" dt="2024-04-03T12:27:34.756" v="11847" actId="478"/>
          <ac:spMkLst>
            <pc:docMk/>
            <pc:sldMk cId="3755465537" sldId="631"/>
            <ac:spMk id="74" creationId="{CD00B042-CA79-26E0-D43C-1F93CA1487DA}"/>
          </ac:spMkLst>
        </pc:spChg>
        <pc:spChg chg="del mod">
          <ac:chgData name="Kęstutis Šukvietis" userId="4f2bfea1-ff13-442d-aefc-cb7a20ce39ce" providerId="ADAL" clId="{78D15059-3641-40A0-9EE7-7516D7096F4D}" dt="2024-04-03T12:27:35.996" v="11848" actId="478"/>
          <ac:spMkLst>
            <pc:docMk/>
            <pc:sldMk cId="3755465537" sldId="631"/>
            <ac:spMk id="75" creationId="{63D98AF3-C217-2386-2BBE-4F632655FAA8}"/>
          </ac:spMkLst>
        </pc:spChg>
        <pc:spChg chg="del mod">
          <ac:chgData name="Kęstutis Šukvietis" userId="4f2bfea1-ff13-442d-aefc-cb7a20ce39ce" providerId="ADAL" clId="{78D15059-3641-40A0-9EE7-7516D7096F4D}" dt="2024-04-03T12:27:41.642" v="11853" actId="478"/>
          <ac:spMkLst>
            <pc:docMk/>
            <pc:sldMk cId="3755465537" sldId="631"/>
            <ac:spMk id="77" creationId="{32C29EA7-857E-E93A-80F1-5A6C73618E52}"/>
          </ac:spMkLst>
        </pc:spChg>
        <pc:spChg chg="del mod">
          <ac:chgData name="Kęstutis Šukvietis" userId="4f2bfea1-ff13-442d-aefc-cb7a20ce39ce" providerId="ADAL" clId="{78D15059-3641-40A0-9EE7-7516D7096F4D}" dt="2024-04-03T12:27:40.126" v="11852" actId="478"/>
          <ac:spMkLst>
            <pc:docMk/>
            <pc:sldMk cId="3755465537" sldId="631"/>
            <ac:spMk id="78" creationId="{0795BA7D-1B82-6E58-2254-E711E959F915}"/>
          </ac:spMkLst>
        </pc:spChg>
        <pc:spChg chg="del mod">
          <ac:chgData name="Kęstutis Šukvietis" userId="4f2bfea1-ff13-442d-aefc-cb7a20ce39ce" providerId="ADAL" clId="{78D15059-3641-40A0-9EE7-7516D7096F4D}" dt="2024-04-03T12:27:48.116" v="11858" actId="478"/>
          <ac:spMkLst>
            <pc:docMk/>
            <pc:sldMk cId="3755465537" sldId="631"/>
            <ac:spMk id="79" creationId="{CD00A59E-655A-4220-0A86-EC4D76F7CA04}"/>
          </ac:spMkLst>
        </pc:spChg>
        <pc:spChg chg="del mod">
          <ac:chgData name="Kęstutis Šukvietis" userId="4f2bfea1-ff13-442d-aefc-cb7a20ce39ce" providerId="ADAL" clId="{78D15059-3641-40A0-9EE7-7516D7096F4D}" dt="2024-04-03T12:27:42.637" v="11854" actId="478"/>
          <ac:spMkLst>
            <pc:docMk/>
            <pc:sldMk cId="3755465537" sldId="631"/>
            <ac:spMk id="83" creationId="{C01D91B5-D708-897E-94C5-15D142B6635A}"/>
          </ac:spMkLst>
        </pc:spChg>
        <pc:spChg chg="del mod">
          <ac:chgData name="Kęstutis Šukvietis" userId="4f2bfea1-ff13-442d-aefc-cb7a20ce39ce" providerId="ADAL" clId="{78D15059-3641-40A0-9EE7-7516D7096F4D}" dt="2024-04-03T12:27:31.830" v="11844" actId="478"/>
          <ac:spMkLst>
            <pc:docMk/>
            <pc:sldMk cId="3755465537" sldId="631"/>
            <ac:spMk id="84" creationId="{4F867163-DF80-EC80-086F-AC439ACC3A15}"/>
          </ac:spMkLst>
        </pc:spChg>
        <pc:spChg chg="del mod">
          <ac:chgData name="Kęstutis Šukvietis" userId="4f2bfea1-ff13-442d-aefc-cb7a20ce39ce" providerId="ADAL" clId="{78D15059-3641-40A0-9EE7-7516D7096F4D}" dt="2024-04-03T13:13:04.066" v="12124" actId="478"/>
          <ac:spMkLst>
            <pc:docMk/>
            <pc:sldMk cId="3755465537" sldId="631"/>
            <ac:spMk id="85" creationId="{001F1626-46D4-E59A-E79F-30CF8B20C8B4}"/>
          </ac:spMkLst>
        </pc:spChg>
        <pc:spChg chg="mod">
          <ac:chgData name="Kęstutis Šukvietis" userId="4f2bfea1-ff13-442d-aefc-cb7a20ce39ce" providerId="ADAL" clId="{78D15059-3641-40A0-9EE7-7516D7096F4D}" dt="2024-04-03T13:19:35.529" v="13272" actId="165"/>
          <ac:spMkLst>
            <pc:docMk/>
            <pc:sldMk cId="3755465537" sldId="631"/>
            <ac:spMk id="86" creationId="{3DA245A8-AF92-6387-C267-B8F2BB88FA0D}"/>
          </ac:spMkLst>
        </pc:spChg>
        <pc:spChg chg="del mod">
          <ac:chgData name="Kęstutis Šukvietis" userId="4f2bfea1-ff13-442d-aefc-cb7a20ce39ce" providerId="ADAL" clId="{78D15059-3641-40A0-9EE7-7516D7096F4D}" dt="2024-04-03T10:01:46.364" v="9179" actId="478"/>
          <ac:spMkLst>
            <pc:docMk/>
            <pc:sldMk cId="3755465537" sldId="631"/>
            <ac:spMk id="87" creationId="{FBF0B2B2-150C-0E51-D6D9-6A26E6234B7B}"/>
          </ac:spMkLst>
        </pc:spChg>
        <pc:spChg chg="del mod">
          <ac:chgData name="Kęstutis Šukvietis" userId="4f2bfea1-ff13-442d-aefc-cb7a20ce39ce" providerId="ADAL" clId="{78D15059-3641-40A0-9EE7-7516D7096F4D}" dt="2024-04-03T12:27:38.600" v="11850" actId="478"/>
          <ac:spMkLst>
            <pc:docMk/>
            <pc:sldMk cId="3755465537" sldId="631"/>
            <ac:spMk id="89" creationId="{488963BF-1F3E-69E6-C9D2-D0B984263AAE}"/>
          </ac:spMkLst>
        </pc:spChg>
        <pc:spChg chg="del mod">
          <ac:chgData name="Kęstutis Šukvietis" userId="4f2bfea1-ff13-442d-aefc-cb7a20ce39ce" providerId="ADAL" clId="{78D15059-3641-40A0-9EE7-7516D7096F4D}" dt="2024-04-03T12:27:45.820" v="11856" actId="478"/>
          <ac:spMkLst>
            <pc:docMk/>
            <pc:sldMk cId="3755465537" sldId="631"/>
            <ac:spMk id="90" creationId="{1EA791E1-F2DD-8727-145C-CA7AEA59DAB7}"/>
          </ac:spMkLst>
        </pc:spChg>
        <pc:spChg chg="del mod">
          <ac:chgData name="Kęstutis Šukvietis" userId="4f2bfea1-ff13-442d-aefc-cb7a20ce39ce" providerId="ADAL" clId="{78D15059-3641-40A0-9EE7-7516D7096F4D}" dt="2024-04-03T10:06:48.520" v="9197" actId="478"/>
          <ac:spMkLst>
            <pc:docMk/>
            <pc:sldMk cId="3755465537" sldId="631"/>
            <ac:spMk id="97" creationId="{B79131A7-DEF8-26EF-667A-E1D94072B7BF}"/>
          </ac:spMkLst>
        </pc:spChg>
        <pc:spChg chg="del mod">
          <ac:chgData name="Kęstutis Šukvietis" userId="4f2bfea1-ff13-442d-aefc-cb7a20ce39ce" providerId="ADAL" clId="{78D15059-3641-40A0-9EE7-7516D7096F4D}" dt="2024-04-03T10:06:47.451" v="9196" actId="478"/>
          <ac:spMkLst>
            <pc:docMk/>
            <pc:sldMk cId="3755465537" sldId="631"/>
            <ac:spMk id="105" creationId="{23E4C806-FC0A-D18D-3DFC-9F4F05BA1C59}"/>
          </ac:spMkLst>
        </pc:spChg>
        <pc:spChg chg="del mod ord">
          <ac:chgData name="Kęstutis Šukvietis" userId="4f2bfea1-ff13-442d-aefc-cb7a20ce39ce" providerId="ADAL" clId="{78D15059-3641-40A0-9EE7-7516D7096F4D}" dt="2024-04-03T10:06:50.264" v="9198" actId="478"/>
          <ac:spMkLst>
            <pc:docMk/>
            <pc:sldMk cId="3755465537" sldId="631"/>
            <ac:spMk id="107" creationId="{45620A0B-4C6F-C635-33FF-35124CEAF339}"/>
          </ac:spMkLst>
        </pc:spChg>
        <pc:spChg chg="del mod ord">
          <ac:chgData name="Kęstutis Šukvietis" userId="4f2bfea1-ff13-442d-aefc-cb7a20ce39ce" providerId="ADAL" clId="{78D15059-3641-40A0-9EE7-7516D7096F4D}" dt="2024-04-03T10:11:25.540" v="9431" actId="478"/>
          <ac:spMkLst>
            <pc:docMk/>
            <pc:sldMk cId="3755465537" sldId="631"/>
            <ac:spMk id="109" creationId="{96C46EBC-6B48-7AC3-740B-70A9FDB6AC12}"/>
          </ac:spMkLst>
        </pc:spChg>
        <pc:spChg chg="del mod ord">
          <ac:chgData name="Kęstutis Šukvietis" userId="4f2bfea1-ff13-442d-aefc-cb7a20ce39ce" providerId="ADAL" clId="{78D15059-3641-40A0-9EE7-7516D7096F4D}" dt="2024-04-03T10:07:17.889" v="9203" actId="478"/>
          <ac:spMkLst>
            <pc:docMk/>
            <pc:sldMk cId="3755465537" sldId="631"/>
            <ac:spMk id="112" creationId="{518B0B3B-8CAC-B452-482B-8CCADF06C5D8}"/>
          </ac:spMkLst>
        </pc:spChg>
        <pc:spChg chg="del mod">
          <ac:chgData name="Kęstutis Šukvietis" userId="4f2bfea1-ff13-442d-aefc-cb7a20ce39ce" providerId="ADAL" clId="{78D15059-3641-40A0-9EE7-7516D7096F4D}" dt="2024-04-03T10:06:51.130" v="9199" actId="478"/>
          <ac:spMkLst>
            <pc:docMk/>
            <pc:sldMk cId="3755465537" sldId="631"/>
            <ac:spMk id="113" creationId="{7C01E517-7FA9-5A19-DDB2-3D4CE74A4455}"/>
          </ac:spMkLst>
        </pc:spChg>
        <pc:spChg chg="del mod">
          <ac:chgData name="Kęstutis Šukvietis" userId="4f2bfea1-ff13-442d-aefc-cb7a20ce39ce" providerId="ADAL" clId="{78D15059-3641-40A0-9EE7-7516D7096F4D}" dt="2024-04-03T10:06:51.928" v="9200" actId="478"/>
          <ac:spMkLst>
            <pc:docMk/>
            <pc:sldMk cId="3755465537" sldId="631"/>
            <ac:spMk id="114" creationId="{B4155D4C-AB67-25CC-88BC-7B5B7BC2EAC8}"/>
          </ac:spMkLst>
        </pc:spChg>
        <pc:spChg chg="del mod">
          <ac:chgData name="Kęstutis Šukvietis" userId="4f2bfea1-ff13-442d-aefc-cb7a20ce39ce" providerId="ADAL" clId="{78D15059-3641-40A0-9EE7-7516D7096F4D}" dt="2024-04-03T10:14:00.436" v="9632" actId="478"/>
          <ac:spMkLst>
            <pc:docMk/>
            <pc:sldMk cId="3755465537" sldId="631"/>
            <ac:spMk id="116" creationId="{B77DB607-2CDE-B0D1-C9EE-9DB929140EB8}"/>
          </ac:spMkLst>
        </pc:spChg>
        <pc:grpChg chg="add mod">
          <ac:chgData name="Kęstutis Šukvietis" userId="4f2bfea1-ff13-442d-aefc-cb7a20ce39ce" providerId="ADAL" clId="{78D15059-3641-40A0-9EE7-7516D7096F4D}" dt="2024-04-03T13:23:57.810" v="13405" actId="164"/>
          <ac:grpSpMkLst>
            <pc:docMk/>
            <pc:sldMk cId="3755465537" sldId="631"/>
            <ac:grpSpMk id="2" creationId="{709FD9E1-3F07-E5B5-D9CA-315845AAB7C7}"/>
          </ac:grpSpMkLst>
        </pc:grpChg>
        <pc:grpChg chg="add mod">
          <ac:chgData name="Kęstutis Šukvietis" userId="4f2bfea1-ff13-442d-aefc-cb7a20ce39ce" providerId="ADAL" clId="{78D15059-3641-40A0-9EE7-7516D7096F4D}" dt="2024-04-03T13:24:14.487" v="13466" actId="1036"/>
          <ac:grpSpMkLst>
            <pc:docMk/>
            <pc:sldMk cId="3755465537" sldId="631"/>
            <ac:grpSpMk id="3" creationId="{F9023198-8B96-F85E-15CA-D7E2DD483418}"/>
          </ac:grpSpMkLst>
        </pc:grpChg>
        <pc:grpChg chg="add mod topLvl">
          <ac:chgData name="Kęstutis Šukvietis" userId="4f2bfea1-ff13-442d-aefc-cb7a20ce39ce" providerId="ADAL" clId="{78D15059-3641-40A0-9EE7-7516D7096F4D}" dt="2024-04-03T13:22:06.315" v="13315" actId="164"/>
          <ac:grpSpMkLst>
            <pc:docMk/>
            <pc:sldMk cId="3755465537" sldId="631"/>
            <ac:grpSpMk id="5" creationId="{813EB44A-9EDE-9275-11BB-2EEE41BC21E3}"/>
          </ac:grpSpMkLst>
        </pc:grpChg>
        <pc:grpChg chg="add del mod">
          <ac:chgData name="Kęstutis Šukvietis" userId="4f2bfea1-ff13-442d-aefc-cb7a20ce39ce" providerId="ADAL" clId="{78D15059-3641-40A0-9EE7-7516D7096F4D}" dt="2024-04-03T13:12:55.350" v="12122" actId="478"/>
          <ac:grpSpMkLst>
            <pc:docMk/>
            <pc:sldMk cId="3755465537" sldId="631"/>
            <ac:grpSpMk id="6" creationId="{0123F0D6-CD25-FB42-D73D-78BE041F0791}"/>
          </ac:grpSpMkLst>
        </pc:grpChg>
        <pc:grpChg chg="add del mod topLvl">
          <ac:chgData name="Kęstutis Šukvietis" userId="4f2bfea1-ff13-442d-aefc-cb7a20ce39ce" providerId="ADAL" clId="{78D15059-3641-40A0-9EE7-7516D7096F4D}" dt="2024-04-03T13:20:00.309" v="13300" actId="165"/>
          <ac:grpSpMkLst>
            <pc:docMk/>
            <pc:sldMk cId="3755465537" sldId="631"/>
            <ac:grpSpMk id="8" creationId="{86FBD404-9A42-8101-0DD5-2E7BDE41F37A}"/>
          </ac:grpSpMkLst>
        </pc:grpChg>
        <pc:grpChg chg="add del mod topLvl">
          <ac:chgData name="Kęstutis Šukvietis" userId="4f2bfea1-ff13-442d-aefc-cb7a20ce39ce" providerId="ADAL" clId="{78D15059-3641-40A0-9EE7-7516D7096F4D}" dt="2024-04-03T13:19:35.529" v="13272" actId="165"/>
          <ac:grpSpMkLst>
            <pc:docMk/>
            <pc:sldMk cId="3755465537" sldId="631"/>
            <ac:grpSpMk id="11" creationId="{EDCD94A2-F168-E0A5-0C25-69BB074281A6}"/>
          </ac:grpSpMkLst>
        </pc:grpChg>
        <pc:grpChg chg="add del mod">
          <ac:chgData name="Kęstutis Šukvietis" userId="4f2bfea1-ff13-442d-aefc-cb7a20ce39ce" providerId="ADAL" clId="{78D15059-3641-40A0-9EE7-7516D7096F4D}" dt="2024-04-03T13:12:52.551" v="12121" actId="165"/>
          <ac:grpSpMkLst>
            <pc:docMk/>
            <pc:sldMk cId="3755465537" sldId="631"/>
            <ac:grpSpMk id="15" creationId="{D1254203-1D99-EAED-B471-1C78A31B1F85}"/>
          </ac:grpSpMkLst>
        </pc:grpChg>
        <pc:grpChg chg="add del mod">
          <ac:chgData name="Kęstutis Šukvietis" userId="4f2bfea1-ff13-442d-aefc-cb7a20ce39ce" providerId="ADAL" clId="{78D15059-3641-40A0-9EE7-7516D7096F4D}" dt="2024-04-03T11:12:22.702" v="10975" actId="165"/>
          <ac:grpSpMkLst>
            <pc:docMk/>
            <pc:sldMk cId="3755465537" sldId="631"/>
            <ac:grpSpMk id="18" creationId="{126D09E7-6BB3-CCA9-DFBA-87CBAFFD9AA0}"/>
          </ac:grpSpMkLst>
        </pc:grpChg>
        <pc:grpChg chg="del mod topLvl">
          <ac:chgData name="Kęstutis Šukvietis" userId="4f2bfea1-ff13-442d-aefc-cb7a20ce39ce" providerId="ADAL" clId="{78D15059-3641-40A0-9EE7-7516D7096F4D}" dt="2024-04-03T13:18:36.933" v="13254" actId="165"/>
          <ac:grpSpMkLst>
            <pc:docMk/>
            <pc:sldMk cId="3755465537" sldId="631"/>
            <ac:grpSpMk id="22" creationId="{F6682A7C-F4EA-36F9-5704-A32AACB0A6B9}"/>
          </ac:grpSpMkLst>
        </pc:grpChg>
        <pc:grpChg chg="del mod">
          <ac:chgData name="Kęstutis Šukvietis" userId="4f2bfea1-ff13-442d-aefc-cb7a20ce39ce" providerId="ADAL" clId="{78D15059-3641-40A0-9EE7-7516D7096F4D}" dt="2024-04-03T11:12:26.130" v="10976" actId="478"/>
          <ac:grpSpMkLst>
            <pc:docMk/>
            <pc:sldMk cId="3755465537" sldId="631"/>
            <ac:grpSpMk id="23" creationId="{014935F5-2DA4-87AA-7367-21B0246CCC71}"/>
          </ac:grpSpMkLst>
        </pc:grpChg>
        <pc:grpChg chg="del mod topLvl">
          <ac:chgData name="Kęstutis Šukvietis" userId="4f2bfea1-ff13-442d-aefc-cb7a20ce39ce" providerId="ADAL" clId="{78D15059-3641-40A0-9EE7-7516D7096F4D}" dt="2024-04-03T13:18:41.759" v="13255" actId="165"/>
          <ac:grpSpMkLst>
            <pc:docMk/>
            <pc:sldMk cId="3755465537" sldId="631"/>
            <ac:grpSpMk id="24" creationId="{3A42E643-F62F-226E-B091-4A657043B0E8}"/>
          </ac:grpSpMkLst>
        </pc:grpChg>
        <pc:grpChg chg="del mod topLvl">
          <ac:chgData name="Kęstutis Šukvietis" userId="4f2bfea1-ff13-442d-aefc-cb7a20ce39ce" providerId="ADAL" clId="{78D15059-3641-40A0-9EE7-7516D7096F4D}" dt="2024-04-03T13:18:41.759" v="13255" actId="165"/>
          <ac:grpSpMkLst>
            <pc:docMk/>
            <pc:sldMk cId="3755465537" sldId="631"/>
            <ac:grpSpMk id="25" creationId="{9DCE3C5C-CB41-C766-5B5A-11645CC4DA61}"/>
          </ac:grpSpMkLst>
        </pc:grpChg>
        <pc:grpChg chg="del mod topLvl">
          <ac:chgData name="Kęstutis Šukvietis" userId="4f2bfea1-ff13-442d-aefc-cb7a20ce39ce" providerId="ADAL" clId="{78D15059-3641-40A0-9EE7-7516D7096F4D}" dt="2024-04-03T13:18:41.759" v="13255" actId="165"/>
          <ac:grpSpMkLst>
            <pc:docMk/>
            <pc:sldMk cId="3755465537" sldId="631"/>
            <ac:grpSpMk id="26" creationId="{D7357317-0FAB-8CEB-EB62-244C771D4910}"/>
          </ac:grpSpMkLst>
        </pc:grpChg>
        <pc:grpChg chg="add del mod">
          <ac:chgData name="Kęstutis Šukvietis" userId="4f2bfea1-ff13-442d-aefc-cb7a20ce39ce" providerId="ADAL" clId="{78D15059-3641-40A0-9EE7-7516D7096F4D}" dt="2024-04-03T13:17:51.145" v="13169" actId="165"/>
          <ac:grpSpMkLst>
            <pc:docMk/>
            <pc:sldMk cId="3755465537" sldId="631"/>
            <ac:grpSpMk id="44" creationId="{1216D5AC-EC7C-C650-98F4-F22E1A7912F7}"/>
          </ac:grpSpMkLst>
        </pc:grpChg>
        <pc:grpChg chg="del mod ord">
          <ac:chgData name="Kęstutis Šukvietis" userId="4f2bfea1-ff13-442d-aefc-cb7a20ce39ce" providerId="ADAL" clId="{78D15059-3641-40A0-9EE7-7516D7096F4D}" dt="2024-03-28T11:15:30.271" v="5467" actId="165"/>
          <ac:grpSpMkLst>
            <pc:docMk/>
            <pc:sldMk cId="3755465537" sldId="631"/>
            <ac:grpSpMk id="59" creationId="{278AFBF6-CD27-247D-FED2-E371BFF57509}"/>
          </ac:grpSpMkLst>
        </pc:grpChg>
        <pc:grpChg chg="del mod topLvl">
          <ac:chgData name="Kęstutis Šukvietis" userId="4f2bfea1-ff13-442d-aefc-cb7a20ce39ce" providerId="ADAL" clId="{78D15059-3641-40A0-9EE7-7516D7096F4D}" dt="2024-04-03T13:21:48.118" v="13314" actId="165"/>
          <ac:grpSpMkLst>
            <pc:docMk/>
            <pc:sldMk cId="3755465537" sldId="631"/>
            <ac:grpSpMk id="93" creationId="{9CA28EA7-B541-CBF7-9141-6C6974C0CB99}"/>
          </ac:grpSpMkLst>
        </pc:grpChg>
        <pc:picChg chg="add del mod">
          <ac:chgData name="Kęstutis Šukvietis" userId="4f2bfea1-ff13-442d-aefc-cb7a20ce39ce" providerId="ADAL" clId="{78D15059-3641-40A0-9EE7-7516D7096F4D}" dt="2024-04-03T12:27:31" v="11843" actId="478"/>
          <ac:picMkLst>
            <pc:docMk/>
            <pc:sldMk cId="3755465537" sldId="631"/>
            <ac:picMk id="2" creationId="{C0CC2231-4B59-0F19-D8EC-77094C001298}"/>
          </ac:picMkLst>
        </pc:picChg>
        <pc:picChg chg="add del mod">
          <ac:chgData name="Kęstutis Šukvietis" userId="4f2bfea1-ff13-442d-aefc-cb7a20ce39ce" providerId="ADAL" clId="{78D15059-3641-40A0-9EE7-7516D7096F4D}" dt="2024-04-03T12:28:25.614" v="11863" actId="478"/>
          <ac:picMkLst>
            <pc:docMk/>
            <pc:sldMk cId="3755465537" sldId="631"/>
            <ac:picMk id="3" creationId="{492F8445-98BB-3C7B-B9A7-D858A7E8F1D0}"/>
          </ac:picMkLst>
        </pc:picChg>
        <pc:picChg chg="add mod">
          <ac:chgData name="Kęstutis Šukvietis" userId="4f2bfea1-ff13-442d-aefc-cb7a20ce39ce" providerId="ADAL" clId="{78D15059-3641-40A0-9EE7-7516D7096F4D}" dt="2024-04-03T13:24:47.025" v="13497" actId="1035"/>
          <ac:picMkLst>
            <pc:docMk/>
            <pc:sldMk cId="3755465537" sldId="631"/>
            <ac:picMk id="23" creationId="{B283E277-F399-F372-B49B-82FC14BBFEAC}"/>
          </ac:picMkLst>
        </pc:picChg>
        <pc:cxnChg chg="del mod">
          <ac:chgData name="Kęstutis Šukvietis" userId="4f2bfea1-ff13-442d-aefc-cb7a20ce39ce" providerId="ADAL" clId="{78D15059-3641-40A0-9EE7-7516D7096F4D}" dt="2024-04-03T12:27:52.299" v="11860" actId="478"/>
          <ac:cxnSpMkLst>
            <pc:docMk/>
            <pc:sldMk cId="3755465537" sldId="631"/>
            <ac:cxnSpMk id="34" creationId="{D8E4A542-936B-46B0-AFED-1DB768F5F6F5}"/>
          </ac:cxnSpMkLst>
        </pc:cxnChg>
        <pc:cxnChg chg="mod">
          <ac:chgData name="Kęstutis Šukvietis" userId="4f2bfea1-ff13-442d-aefc-cb7a20ce39ce" providerId="ADAL" clId="{78D15059-3641-40A0-9EE7-7516D7096F4D}" dt="2024-04-03T13:24:52.961" v="13518" actId="1036"/>
          <ac:cxnSpMkLst>
            <pc:docMk/>
            <pc:sldMk cId="3755465537" sldId="631"/>
            <ac:cxnSpMk id="35" creationId="{8C2966B5-B18F-4CED-8B15-C531F584E78F}"/>
          </ac:cxnSpMkLst>
        </pc:cxnChg>
      </pc:sldChg>
      <pc:sldChg chg="addSp delSp modSp mod ord">
        <pc:chgData name="Kęstutis Šukvietis" userId="4f2bfea1-ff13-442d-aefc-cb7a20ce39ce" providerId="ADAL" clId="{78D15059-3641-40A0-9EE7-7516D7096F4D}" dt="2024-04-03T08:17:37.608" v="8843"/>
        <pc:sldMkLst>
          <pc:docMk/>
          <pc:sldMk cId="1824766487" sldId="669"/>
        </pc:sldMkLst>
        <pc:spChg chg="mod">
          <ac:chgData name="Kęstutis Šukvietis" userId="4f2bfea1-ff13-442d-aefc-cb7a20ce39ce" providerId="ADAL" clId="{78D15059-3641-40A0-9EE7-7516D7096F4D}" dt="2024-03-27T11:55:48.490" v="4880" actId="790"/>
          <ac:spMkLst>
            <pc:docMk/>
            <pc:sldMk cId="1824766487" sldId="669"/>
            <ac:spMk id="5" creationId="{00000000-0000-0000-0000-000000000000}"/>
          </ac:spMkLst>
        </pc:spChg>
        <pc:spChg chg="mod">
          <ac:chgData name="Kęstutis Šukvietis" userId="4f2bfea1-ff13-442d-aefc-cb7a20ce39ce" providerId="ADAL" clId="{78D15059-3641-40A0-9EE7-7516D7096F4D}" dt="2024-03-27T11:55:40.790" v="4879" actId="790"/>
          <ac:spMkLst>
            <pc:docMk/>
            <pc:sldMk cId="1824766487" sldId="669"/>
            <ac:spMk id="6" creationId="{3FF23374-BD5E-9F0E-EBDD-2B11FAE895F9}"/>
          </ac:spMkLst>
        </pc:spChg>
        <pc:picChg chg="mod">
          <ac:chgData name="Kęstutis Šukvietis" userId="4f2bfea1-ff13-442d-aefc-cb7a20ce39ce" providerId="ADAL" clId="{78D15059-3641-40A0-9EE7-7516D7096F4D}" dt="2024-03-27T06:04:52.608" v="395"/>
          <ac:picMkLst>
            <pc:docMk/>
            <pc:sldMk cId="1824766487" sldId="669"/>
            <ac:picMk id="2" creationId="{6503F9B4-6743-6C64-5F88-F2DAADF3FA38}"/>
          </ac:picMkLst>
        </pc:picChg>
        <pc:picChg chg="add del">
          <ac:chgData name="Kęstutis Šukvietis" userId="4f2bfea1-ff13-442d-aefc-cb7a20ce39ce" providerId="ADAL" clId="{78D15059-3641-40A0-9EE7-7516D7096F4D}" dt="2024-03-27T08:16:26.694" v="1186" actId="478"/>
          <ac:picMkLst>
            <pc:docMk/>
            <pc:sldMk cId="1824766487" sldId="669"/>
            <ac:picMk id="3" creationId="{09064AE3-F9F5-0600-0979-86716D0790F9}"/>
          </ac:picMkLst>
        </pc:picChg>
        <pc:picChg chg="add del mod">
          <ac:chgData name="Kęstutis Šukvietis" userId="4f2bfea1-ff13-442d-aefc-cb7a20ce39ce" providerId="ADAL" clId="{78D15059-3641-40A0-9EE7-7516D7096F4D}" dt="2024-03-27T08:14:11.778" v="1185" actId="22"/>
          <ac:picMkLst>
            <pc:docMk/>
            <pc:sldMk cId="1824766487" sldId="669"/>
            <ac:picMk id="4" creationId="{F1D2B3CB-84A4-BDC8-730A-8B5A7E092759}"/>
          </ac:picMkLst>
        </pc:picChg>
        <pc:picChg chg="add mod">
          <ac:chgData name="Kęstutis Šukvietis" userId="4f2bfea1-ff13-442d-aefc-cb7a20ce39ce" providerId="ADAL" clId="{78D15059-3641-40A0-9EE7-7516D7096F4D}" dt="2024-03-27T08:16:41" v="1192" actId="14100"/>
          <ac:picMkLst>
            <pc:docMk/>
            <pc:sldMk cId="1824766487" sldId="669"/>
            <ac:picMk id="9" creationId="{2BB2F886-631B-F6FE-5816-C8A3764017D6}"/>
          </ac:picMkLst>
        </pc:picChg>
      </pc:sldChg>
      <pc:sldChg chg="addSp delSp modSp add del mod modNotesTx">
        <pc:chgData name="Kęstutis Šukvietis" userId="4f2bfea1-ff13-442d-aefc-cb7a20ce39ce" providerId="ADAL" clId="{78D15059-3641-40A0-9EE7-7516D7096F4D}" dt="2024-04-03T12:14:05.554" v="11809"/>
        <pc:sldMkLst>
          <pc:docMk/>
          <pc:sldMk cId="379907357" sldId="711"/>
        </pc:sldMkLst>
        <pc:spChg chg="add mod">
          <ac:chgData name="Kęstutis Šukvietis" userId="4f2bfea1-ff13-442d-aefc-cb7a20ce39ce" providerId="ADAL" clId="{78D15059-3641-40A0-9EE7-7516D7096F4D}" dt="2024-04-03T08:26:44.134" v="8998" actId="14100"/>
          <ac:spMkLst>
            <pc:docMk/>
            <pc:sldMk cId="379907357" sldId="711"/>
            <ac:spMk id="4" creationId="{5405B4D0-850B-C9C2-F4CB-20BB849377D8}"/>
          </ac:spMkLst>
        </pc:spChg>
        <pc:spChg chg="mod">
          <ac:chgData name="Kęstutis Šukvietis" userId="4f2bfea1-ff13-442d-aefc-cb7a20ce39ce" providerId="ADAL" clId="{78D15059-3641-40A0-9EE7-7516D7096F4D}" dt="2024-04-03T12:14:05.554" v="11809"/>
          <ac:spMkLst>
            <pc:docMk/>
            <pc:sldMk cId="379907357" sldId="711"/>
            <ac:spMk id="5" creationId="{779241A1-4630-E29A-613E-4585E30F5A7E}"/>
          </ac:spMkLst>
        </pc:spChg>
        <pc:spChg chg="add mod">
          <ac:chgData name="Kęstutis Šukvietis" userId="4f2bfea1-ff13-442d-aefc-cb7a20ce39ce" providerId="ADAL" clId="{78D15059-3641-40A0-9EE7-7516D7096F4D}" dt="2024-04-03T08:26:27.321" v="8996" actId="1076"/>
          <ac:spMkLst>
            <pc:docMk/>
            <pc:sldMk cId="379907357" sldId="711"/>
            <ac:spMk id="6" creationId="{51BBCFE5-A939-47BD-B6CE-B736F1A9BC54}"/>
          </ac:spMkLst>
        </pc:spChg>
        <pc:spChg chg="del">
          <ac:chgData name="Kęstutis Šukvietis" userId="4f2bfea1-ff13-442d-aefc-cb7a20ce39ce" providerId="ADAL" clId="{78D15059-3641-40A0-9EE7-7516D7096F4D}" dt="2024-03-27T06:05:05.093" v="398" actId="478"/>
          <ac:spMkLst>
            <pc:docMk/>
            <pc:sldMk cId="379907357" sldId="711"/>
            <ac:spMk id="12" creationId="{E6966CBB-940E-9E25-F3BD-EB933A54A687}"/>
          </ac:spMkLst>
        </pc:spChg>
        <pc:spChg chg="mod">
          <ac:chgData name="Kęstutis Šukvietis" userId="4f2bfea1-ff13-442d-aefc-cb7a20ce39ce" providerId="ADAL" clId="{78D15059-3641-40A0-9EE7-7516D7096F4D}" dt="2024-04-03T08:24:32.299" v="8947" actId="6549"/>
          <ac:spMkLst>
            <pc:docMk/>
            <pc:sldMk cId="379907357" sldId="711"/>
            <ac:spMk id="14" creationId="{EB320C59-DA49-0ABB-8ABF-2CF8E54F95BD}"/>
          </ac:spMkLst>
        </pc:spChg>
        <pc:grpChg chg="add del">
          <ac:chgData name="Kęstutis Šukvietis" userId="4f2bfea1-ff13-442d-aefc-cb7a20ce39ce" providerId="ADAL" clId="{78D15059-3641-40A0-9EE7-7516D7096F4D}" dt="2024-03-27T06:05:02.063" v="397" actId="478"/>
          <ac:grpSpMkLst>
            <pc:docMk/>
            <pc:sldMk cId="379907357" sldId="711"/>
            <ac:grpSpMk id="4" creationId="{68D0EBA0-E20F-27BF-EE85-F9FAF2F34A2D}"/>
          </ac:grpSpMkLst>
        </pc:grpChg>
        <pc:graphicFrameChg chg="mod">
          <ac:chgData name="Kęstutis Šukvietis" userId="4f2bfea1-ff13-442d-aefc-cb7a20ce39ce" providerId="ADAL" clId="{78D15059-3641-40A0-9EE7-7516D7096F4D}" dt="2024-04-03T08:23:50.124" v="8917"/>
          <ac:graphicFrameMkLst>
            <pc:docMk/>
            <pc:sldMk cId="379907357" sldId="711"/>
            <ac:graphicFrameMk id="2" creationId="{A05E842B-7951-C47C-7A6E-F4B6A4E5AAD3}"/>
          </ac:graphicFrameMkLst>
        </pc:graphicFrameChg>
        <pc:picChg chg="add mod">
          <ac:chgData name="Kęstutis Šukvietis" userId="4f2bfea1-ff13-442d-aefc-cb7a20ce39ce" providerId="ADAL" clId="{78D15059-3641-40A0-9EE7-7516D7096F4D}" dt="2024-03-29T11:26:22.818" v="8708" actId="14861"/>
          <ac:picMkLst>
            <pc:docMk/>
            <pc:sldMk cId="379907357" sldId="711"/>
            <ac:picMk id="3" creationId="{78A754B4-C1F8-BD89-9478-7FCFF9922AC4}"/>
          </ac:picMkLst>
        </pc:picChg>
        <pc:cxnChg chg="del">
          <ac:chgData name="Kęstutis Šukvietis" userId="4f2bfea1-ff13-442d-aefc-cb7a20ce39ce" providerId="ADAL" clId="{78D15059-3641-40A0-9EE7-7516D7096F4D}" dt="2024-03-27T06:05:09.215" v="400" actId="478"/>
          <ac:cxnSpMkLst>
            <pc:docMk/>
            <pc:sldMk cId="379907357" sldId="711"/>
            <ac:cxnSpMk id="22" creationId="{09B482E5-9C40-3A3E-D844-F5FDCE14D71A}"/>
          </ac:cxnSpMkLst>
        </pc:cxnChg>
        <pc:cxnChg chg="del">
          <ac:chgData name="Kęstutis Šukvietis" userId="4f2bfea1-ff13-442d-aefc-cb7a20ce39ce" providerId="ADAL" clId="{78D15059-3641-40A0-9EE7-7516D7096F4D}" dt="2024-03-27T06:05:07.025" v="399" actId="478"/>
          <ac:cxnSpMkLst>
            <pc:docMk/>
            <pc:sldMk cId="379907357" sldId="711"/>
            <ac:cxnSpMk id="23" creationId="{02AB1B57-3DD9-4879-D2BF-64DD67737844}"/>
          </ac:cxnSpMkLst>
        </pc:cxnChg>
      </pc:sldChg>
      <pc:sldChg chg="del">
        <pc:chgData name="Kęstutis Šukvietis" userId="4f2bfea1-ff13-442d-aefc-cb7a20ce39ce" providerId="ADAL" clId="{78D15059-3641-40A0-9EE7-7516D7096F4D}" dt="2024-03-27T06:01:54.677" v="388" actId="47"/>
        <pc:sldMkLst>
          <pc:docMk/>
          <pc:sldMk cId="2794230408" sldId="714"/>
        </pc:sldMkLst>
      </pc:sldChg>
      <pc:sldChg chg="del">
        <pc:chgData name="Kęstutis Šukvietis" userId="4f2bfea1-ff13-442d-aefc-cb7a20ce39ce" providerId="ADAL" clId="{78D15059-3641-40A0-9EE7-7516D7096F4D}" dt="2024-03-27T06:01:54.677" v="388" actId="47"/>
        <pc:sldMkLst>
          <pc:docMk/>
          <pc:sldMk cId="1488484857" sldId="715"/>
        </pc:sldMkLst>
      </pc:sldChg>
      <pc:sldChg chg="addSp delSp modSp add del mod setBg modNotesTx">
        <pc:chgData name="Kęstutis Šukvietis" userId="4f2bfea1-ff13-442d-aefc-cb7a20ce39ce" providerId="ADAL" clId="{78D15059-3641-40A0-9EE7-7516D7096F4D}" dt="2024-04-03T12:26:41.905" v="11838" actId="207"/>
        <pc:sldMkLst>
          <pc:docMk/>
          <pc:sldMk cId="2777940348" sldId="1129"/>
        </pc:sldMkLst>
        <pc:spChg chg="del mod">
          <ac:chgData name="Kęstutis Šukvietis" userId="4f2bfea1-ff13-442d-aefc-cb7a20ce39ce" providerId="ADAL" clId="{78D15059-3641-40A0-9EE7-7516D7096F4D}" dt="2024-03-27T06:54:50.901" v="1113" actId="478"/>
          <ac:spMkLst>
            <pc:docMk/>
            <pc:sldMk cId="2777940348" sldId="1129"/>
            <ac:spMk id="3" creationId="{46949B39-D71C-729D-F3E8-BC2B1EB7B3DA}"/>
          </ac:spMkLst>
        </pc:spChg>
        <pc:spChg chg="mod">
          <ac:chgData name="Kęstutis Šukvietis" userId="4f2bfea1-ff13-442d-aefc-cb7a20ce39ce" providerId="ADAL" clId="{78D15059-3641-40A0-9EE7-7516D7096F4D}" dt="2024-04-03T08:30:24.228" v="9020" actId="20577"/>
          <ac:spMkLst>
            <pc:docMk/>
            <pc:sldMk cId="2777940348" sldId="1129"/>
            <ac:spMk id="4" creationId="{179270B9-ADBE-2ACC-81A9-C9619DDA561C}"/>
          </ac:spMkLst>
        </pc:spChg>
        <pc:spChg chg="del">
          <ac:chgData name="Kęstutis Šukvietis" userId="4f2bfea1-ff13-442d-aefc-cb7a20ce39ce" providerId="ADAL" clId="{78D15059-3641-40A0-9EE7-7516D7096F4D}" dt="2024-03-27T06:54:47.642" v="1112" actId="478"/>
          <ac:spMkLst>
            <pc:docMk/>
            <pc:sldMk cId="2777940348" sldId="1129"/>
            <ac:spMk id="5" creationId="{38FEB16F-AEAA-648C-8146-F2012D538EE6}"/>
          </ac:spMkLst>
        </pc:spChg>
        <pc:spChg chg="add del mod">
          <ac:chgData name="Kęstutis Šukvietis" userId="4f2bfea1-ff13-442d-aefc-cb7a20ce39ce" providerId="ADAL" clId="{78D15059-3641-40A0-9EE7-7516D7096F4D}" dt="2024-03-28T14:13:28.126" v="6069" actId="478"/>
          <ac:spMkLst>
            <pc:docMk/>
            <pc:sldMk cId="2777940348" sldId="1129"/>
            <ac:spMk id="6" creationId="{2F7D631D-B732-5142-F6C8-8D80020AD56C}"/>
          </ac:spMkLst>
        </pc:spChg>
        <pc:spChg chg="mod">
          <ac:chgData name="Kęstutis Šukvietis" userId="4f2bfea1-ff13-442d-aefc-cb7a20ce39ce" providerId="ADAL" clId="{78D15059-3641-40A0-9EE7-7516D7096F4D}" dt="2024-03-29T11:05:38.083" v="8428" actId="207"/>
          <ac:spMkLst>
            <pc:docMk/>
            <pc:sldMk cId="2777940348" sldId="1129"/>
            <ac:spMk id="6" creationId="{F009E64F-23C9-45A0-132B-ABCBE00843F4}"/>
          </ac:spMkLst>
        </pc:spChg>
        <pc:spChg chg="del">
          <ac:chgData name="Kęstutis Šukvietis" userId="4f2bfea1-ff13-442d-aefc-cb7a20ce39ce" providerId="ADAL" clId="{78D15059-3641-40A0-9EE7-7516D7096F4D}" dt="2024-03-27T06:54:53.544" v="1114" actId="478"/>
          <ac:spMkLst>
            <pc:docMk/>
            <pc:sldMk cId="2777940348" sldId="1129"/>
            <ac:spMk id="7" creationId="{33AF4A13-F0A9-1432-3C7D-1970DCECAAD6}"/>
          </ac:spMkLst>
        </pc:spChg>
        <pc:spChg chg="mod">
          <ac:chgData name="Kęstutis Šukvietis" userId="4f2bfea1-ff13-442d-aefc-cb7a20ce39ce" providerId="ADAL" clId="{78D15059-3641-40A0-9EE7-7516D7096F4D}" dt="2024-03-29T11:03:24.616" v="8418" actId="339"/>
          <ac:spMkLst>
            <pc:docMk/>
            <pc:sldMk cId="2777940348" sldId="1129"/>
            <ac:spMk id="7" creationId="{C23C5AE7-33CF-09E8-DC84-C1D119DFF0F3}"/>
          </ac:spMkLst>
        </pc:spChg>
        <pc:spChg chg="mod">
          <ac:chgData name="Kęstutis Šukvietis" userId="4f2bfea1-ff13-442d-aefc-cb7a20ce39ce" providerId="ADAL" clId="{78D15059-3641-40A0-9EE7-7516D7096F4D}" dt="2024-03-29T11:03:16.396" v="8416" actId="339"/>
          <ac:spMkLst>
            <pc:docMk/>
            <pc:sldMk cId="2777940348" sldId="1129"/>
            <ac:spMk id="8" creationId="{7C60369F-51B7-3F6B-1581-D1A65BED0504}"/>
          </ac:spMkLst>
        </pc:spChg>
        <pc:spChg chg="del mod">
          <ac:chgData name="Kęstutis Šukvietis" userId="4f2bfea1-ff13-442d-aefc-cb7a20ce39ce" providerId="ADAL" clId="{78D15059-3641-40A0-9EE7-7516D7096F4D}" dt="2024-03-29T06:32:23.398" v="6156" actId="478"/>
          <ac:spMkLst>
            <pc:docMk/>
            <pc:sldMk cId="2777940348" sldId="1129"/>
            <ac:spMk id="9" creationId="{A9DEE82E-ED18-62F2-197B-B06496DCE04B}"/>
          </ac:spMkLst>
        </pc:spChg>
        <pc:spChg chg="mod">
          <ac:chgData name="Kęstutis Šukvietis" userId="4f2bfea1-ff13-442d-aefc-cb7a20ce39ce" providerId="ADAL" clId="{78D15059-3641-40A0-9EE7-7516D7096F4D}" dt="2024-04-03T12:13:07.564" v="11805" actId="207"/>
          <ac:spMkLst>
            <pc:docMk/>
            <pc:sldMk cId="2777940348" sldId="1129"/>
            <ac:spMk id="10" creationId="{4813A931-E6E5-2096-DAF9-8EEE845CEF1B}"/>
          </ac:spMkLst>
        </pc:spChg>
        <pc:spChg chg="del mod">
          <ac:chgData name="Kęstutis Šukvietis" userId="4f2bfea1-ff13-442d-aefc-cb7a20ce39ce" providerId="ADAL" clId="{78D15059-3641-40A0-9EE7-7516D7096F4D}" dt="2024-03-29T06:32:27.238" v="6157" actId="478"/>
          <ac:spMkLst>
            <pc:docMk/>
            <pc:sldMk cId="2777940348" sldId="1129"/>
            <ac:spMk id="11" creationId="{9431F45D-8AB9-FD03-B442-8089685FF69F}"/>
          </ac:spMkLst>
        </pc:spChg>
        <pc:spChg chg="del mod">
          <ac:chgData name="Kęstutis Šukvietis" userId="4f2bfea1-ff13-442d-aefc-cb7a20ce39ce" providerId="ADAL" clId="{78D15059-3641-40A0-9EE7-7516D7096F4D}" dt="2024-03-29T06:32:30.126" v="6158" actId="478"/>
          <ac:spMkLst>
            <pc:docMk/>
            <pc:sldMk cId="2777940348" sldId="1129"/>
            <ac:spMk id="12" creationId="{DD138B8C-6C0F-9E57-CDFB-C99027F16E0D}"/>
          </ac:spMkLst>
        </pc:spChg>
        <pc:spChg chg="del mod">
          <ac:chgData name="Kęstutis Šukvietis" userId="4f2bfea1-ff13-442d-aefc-cb7a20ce39ce" providerId="ADAL" clId="{78D15059-3641-40A0-9EE7-7516D7096F4D}" dt="2024-03-29T06:32:37.072" v="6159" actId="478"/>
          <ac:spMkLst>
            <pc:docMk/>
            <pc:sldMk cId="2777940348" sldId="1129"/>
            <ac:spMk id="13" creationId="{0418DB9D-07A6-79C3-21F3-E3639C939FC6}"/>
          </ac:spMkLst>
        </pc:spChg>
        <pc:spChg chg="mod">
          <ac:chgData name="Kęstutis Šukvietis" userId="4f2bfea1-ff13-442d-aefc-cb7a20ce39ce" providerId="ADAL" clId="{78D15059-3641-40A0-9EE7-7516D7096F4D}" dt="2024-04-03T12:26:37.765" v="11837" actId="207"/>
          <ac:spMkLst>
            <pc:docMk/>
            <pc:sldMk cId="2777940348" sldId="1129"/>
            <ac:spMk id="17" creationId="{0E362794-347B-7527-F937-704A8DA029D7}"/>
          </ac:spMkLst>
        </pc:spChg>
        <pc:spChg chg="mod">
          <ac:chgData name="Kęstutis Šukvietis" userId="4f2bfea1-ff13-442d-aefc-cb7a20ce39ce" providerId="ADAL" clId="{78D15059-3641-40A0-9EE7-7516D7096F4D}" dt="2024-04-03T12:26:29.038" v="11835" actId="207"/>
          <ac:spMkLst>
            <pc:docMk/>
            <pc:sldMk cId="2777940348" sldId="1129"/>
            <ac:spMk id="21" creationId="{874BE674-745C-B45A-C734-3DFEA5A86927}"/>
          </ac:spMkLst>
        </pc:spChg>
        <pc:spChg chg="add mod">
          <ac:chgData name="Kęstutis Šukvietis" userId="4f2bfea1-ff13-442d-aefc-cb7a20ce39ce" providerId="ADAL" clId="{78D15059-3641-40A0-9EE7-7516D7096F4D}" dt="2024-03-29T11:03:20.558" v="8417" actId="339"/>
          <ac:spMkLst>
            <pc:docMk/>
            <pc:sldMk cId="2777940348" sldId="1129"/>
            <ac:spMk id="22" creationId="{2B66E33E-580C-5CB7-1143-5C945AF3A527}"/>
          </ac:spMkLst>
        </pc:spChg>
        <pc:spChg chg="mod">
          <ac:chgData name="Kęstutis Šukvietis" userId="4f2bfea1-ff13-442d-aefc-cb7a20ce39ce" providerId="ADAL" clId="{78D15059-3641-40A0-9EE7-7516D7096F4D}" dt="2024-04-03T12:26:41.905" v="11838" actId="207"/>
          <ac:spMkLst>
            <pc:docMk/>
            <pc:sldMk cId="2777940348" sldId="1129"/>
            <ac:spMk id="23" creationId="{C6E25837-A61F-7EF8-0FFB-1BF2AA7482A3}"/>
          </ac:spMkLst>
        </pc:spChg>
        <pc:spChg chg="mod">
          <ac:chgData name="Kęstutis Šukvietis" userId="4f2bfea1-ff13-442d-aefc-cb7a20ce39ce" providerId="ADAL" clId="{78D15059-3641-40A0-9EE7-7516D7096F4D}" dt="2024-04-03T12:26:33.434" v="11836" actId="207"/>
          <ac:spMkLst>
            <pc:docMk/>
            <pc:sldMk cId="2777940348" sldId="1129"/>
            <ac:spMk id="24" creationId="{77002CBA-0C4E-54BB-8E4A-3E4696D6F246}"/>
          </ac:spMkLst>
        </pc:spChg>
        <pc:spChg chg="add del mod">
          <ac:chgData name="Kęstutis Šukvietis" userId="4f2bfea1-ff13-442d-aefc-cb7a20ce39ce" providerId="ADAL" clId="{78D15059-3641-40A0-9EE7-7516D7096F4D}" dt="2024-03-29T07:28:01.486" v="7223" actId="1076"/>
          <ac:spMkLst>
            <pc:docMk/>
            <pc:sldMk cId="2777940348" sldId="1129"/>
            <ac:spMk id="30" creationId="{9CB996F7-36BC-EA89-C641-B7ED0D51A05A}"/>
          </ac:spMkLst>
        </pc:spChg>
        <pc:spChg chg="mod">
          <ac:chgData name="Kęstutis Šukvietis" userId="4f2bfea1-ff13-442d-aefc-cb7a20ce39ce" providerId="ADAL" clId="{78D15059-3641-40A0-9EE7-7516D7096F4D}" dt="2024-03-29T07:24:47.332" v="7213" actId="207"/>
          <ac:spMkLst>
            <pc:docMk/>
            <pc:sldMk cId="2777940348" sldId="1129"/>
            <ac:spMk id="35" creationId="{51E93220-C802-62A7-DA8A-06D67D20CEF1}"/>
          </ac:spMkLst>
        </pc:spChg>
        <pc:spChg chg="mod">
          <ac:chgData name="Kęstutis Šukvietis" userId="4f2bfea1-ff13-442d-aefc-cb7a20ce39ce" providerId="ADAL" clId="{78D15059-3641-40A0-9EE7-7516D7096F4D}" dt="2024-03-29T07:24:39.607" v="7212" actId="207"/>
          <ac:spMkLst>
            <pc:docMk/>
            <pc:sldMk cId="2777940348" sldId="1129"/>
            <ac:spMk id="36" creationId="{0CB352DD-059D-AA52-8192-A1E57E05155A}"/>
          </ac:spMkLst>
        </pc:spChg>
        <pc:spChg chg="mod">
          <ac:chgData name="Kęstutis Šukvietis" userId="4f2bfea1-ff13-442d-aefc-cb7a20ce39ce" providerId="ADAL" clId="{78D15059-3641-40A0-9EE7-7516D7096F4D}" dt="2024-03-29T07:24:35.304" v="7211" actId="207"/>
          <ac:spMkLst>
            <pc:docMk/>
            <pc:sldMk cId="2777940348" sldId="1129"/>
            <ac:spMk id="37" creationId="{233B49DC-E2DE-F724-0C19-7FBDDE3B8C1D}"/>
          </ac:spMkLst>
        </pc:spChg>
        <pc:spChg chg="mod">
          <ac:chgData name="Kęstutis Šukvietis" userId="4f2bfea1-ff13-442d-aefc-cb7a20ce39ce" providerId="ADAL" clId="{78D15059-3641-40A0-9EE7-7516D7096F4D}" dt="2024-03-29T07:24:28.567" v="7210" actId="207"/>
          <ac:spMkLst>
            <pc:docMk/>
            <pc:sldMk cId="2777940348" sldId="1129"/>
            <ac:spMk id="38" creationId="{869E4C70-10C4-F94D-25BF-CCBD53B26F47}"/>
          </ac:spMkLst>
        </pc:spChg>
        <pc:spChg chg="mod">
          <ac:chgData name="Kęstutis Šukvietis" userId="4f2bfea1-ff13-442d-aefc-cb7a20ce39ce" providerId="ADAL" clId="{78D15059-3641-40A0-9EE7-7516D7096F4D}" dt="2024-03-29T07:24:22.610" v="7209" actId="207"/>
          <ac:spMkLst>
            <pc:docMk/>
            <pc:sldMk cId="2777940348" sldId="1129"/>
            <ac:spMk id="39" creationId="{469454F9-6A1C-CF98-ECDE-5967D940EFB0}"/>
          </ac:spMkLst>
        </pc:spChg>
        <pc:spChg chg="mod">
          <ac:chgData name="Kęstutis Šukvietis" userId="4f2bfea1-ff13-442d-aefc-cb7a20ce39ce" providerId="ADAL" clId="{78D15059-3641-40A0-9EE7-7516D7096F4D}" dt="2024-03-29T07:24:53.322" v="7214" actId="207"/>
          <ac:spMkLst>
            <pc:docMk/>
            <pc:sldMk cId="2777940348" sldId="1129"/>
            <ac:spMk id="40" creationId="{C5A1EADC-F523-2BBB-E386-C50B0897F870}"/>
          </ac:spMkLst>
        </pc:spChg>
        <pc:spChg chg="add mod">
          <ac:chgData name="Kęstutis Šukvietis" userId="4f2bfea1-ff13-442d-aefc-cb7a20ce39ce" providerId="ADAL" clId="{78D15059-3641-40A0-9EE7-7516D7096F4D}" dt="2024-04-03T08:29:46.382" v="9019" actId="1076"/>
          <ac:spMkLst>
            <pc:docMk/>
            <pc:sldMk cId="2777940348" sldId="1129"/>
            <ac:spMk id="41" creationId="{0947C22C-6D58-B8D1-A10B-7F0B1274E6EB}"/>
          </ac:spMkLst>
        </pc:spChg>
        <pc:grpChg chg="add mod topLvl">
          <ac:chgData name="Kęstutis Šukvietis" userId="4f2bfea1-ff13-442d-aefc-cb7a20ce39ce" providerId="ADAL" clId="{78D15059-3641-40A0-9EE7-7516D7096F4D}" dt="2024-03-29T07:05:13.736" v="6521" actId="338"/>
          <ac:grpSpMkLst>
            <pc:docMk/>
            <pc:sldMk cId="2777940348" sldId="1129"/>
            <ac:grpSpMk id="3" creationId="{8A0A4CB8-342F-115D-B289-3F5787A500B0}"/>
          </ac:grpSpMkLst>
        </pc:grpChg>
        <pc:grpChg chg="add mod">
          <ac:chgData name="Kęstutis Šukvietis" userId="4f2bfea1-ff13-442d-aefc-cb7a20ce39ce" providerId="ADAL" clId="{78D15059-3641-40A0-9EE7-7516D7096F4D}" dt="2024-04-03T08:28:33.459" v="9004" actId="14100"/>
          <ac:grpSpMkLst>
            <pc:docMk/>
            <pc:sldMk cId="2777940348" sldId="1129"/>
            <ac:grpSpMk id="9" creationId="{61B08272-983F-F77D-4236-7E03A4848B34}"/>
          </ac:grpSpMkLst>
        </pc:grpChg>
        <pc:grpChg chg="add del mod">
          <ac:chgData name="Kęstutis Šukvietis" userId="4f2bfea1-ff13-442d-aefc-cb7a20ce39ce" providerId="ADAL" clId="{78D15059-3641-40A0-9EE7-7516D7096F4D}" dt="2024-03-29T07:04:37.371" v="6516" actId="165"/>
          <ac:grpSpMkLst>
            <pc:docMk/>
            <pc:sldMk cId="2777940348" sldId="1129"/>
            <ac:grpSpMk id="11" creationId="{A386ED36-AEC9-B91D-D255-3E3B7EB44C6F}"/>
          </ac:grpSpMkLst>
        </pc:grpChg>
        <pc:grpChg chg="add mod">
          <ac:chgData name="Kęstutis Šukvietis" userId="4f2bfea1-ff13-442d-aefc-cb7a20ce39ce" providerId="ADAL" clId="{78D15059-3641-40A0-9EE7-7516D7096F4D}" dt="2024-03-29T07:06:33.253" v="6527" actId="164"/>
          <ac:grpSpMkLst>
            <pc:docMk/>
            <pc:sldMk cId="2777940348" sldId="1129"/>
            <ac:grpSpMk id="12" creationId="{4DE1579D-9A62-25F3-8D84-C76948956782}"/>
          </ac:grpSpMkLst>
        </pc:grpChg>
        <pc:grpChg chg="add del mod">
          <ac:chgData name="Kęstutis Šukvietis" userId="4f2bfea1-ff13-442d-aefc-cb7a20ce39ce" providerId="ADAL" clId="{78D15059-3641-40A0-9EE7-7516D7096F4D}" dt="2024-04-03T08:28:19.817" v="9001" actId="478"/>
          <ac:grpSpMkLst>
            <pc:docMk/>
            <pc:sldMk cId="2777940348" sldId="1129"/>
            <ac:grpSpMk id="13" creationId="{79139A19-37AA-015B-6840-3764B2FC80AE}"/>
          </ac:grpSpMkLst>
        </pc:grpChg>
        <pc:grpChg chg="add mod">
          <ac:chgData name="Kęstutis Šukvietis" userId="4f2bfea1-ff13-442d-aefc-cb7a20ce39ce" providerId="ADAL" clId="{78D15059-3641-40A0-9EE7-7516D7096F4D}" dt="2024-03-29T07:15:19.068" v="7159" actId="1038"/>
          <ac:grpSpMkLst>
            <pc:docMk/>
            <pc:sldMk cId="2777940348" sldId="1129"/>
            <ac:grpSpMk id="16" creationId="{66431AF5-3F3A-BA3C-2753-76FB64677700}"/>
          </ac:grpSpMkLst>
        </pc:grpChg>
        <pc:grpChg chg="mod">
          <ac:chgData name="Kęstutis Šukvietis" userId="4f2bfea1-ff13-442d-aefc-cb7a20ce39ce" providerId="ADAL" clId="{78D15059-3641-40A0-9EE7-7516D7096F4D}" dt="2024-03-29T07:09:56.907" v="6564"/>
          <ac:grpSpMkLst>
            <pc:docMk/>
            <pc:sldMk cId="2777940348" sldId="1129"/>
            <ac:grpSpMk id="18" creationId="{EAF037C8-E67E-3A70-61AF-78C0A7FA195A}"/>
          </ac:grpSpMkLst>
        </pc:grpChg>
        <pc:grpChg chg="mod">
          <ac:chgData name="Kęstutis Šukvietis" userId="4f2bfea1-ff13-442d-aefc-cb7a20ce39ce" providerId="ADAL" clId="{78D15059-3641-40A0-9EE7-7516D7096F4D}" dt="2024-03-29T07:09:56.907" v="6564"/>
          <ac:grpSpMkLst>
            <pc:docMk/>
            <pc:sldMk cId="2777940348" sldId="1129"/>
            <ac:grpSpMk id="19" creationId="{413A4611-F0C7-872B-5C07-6B6C6B3F2F75}"/>
          </ac:grpSpMkLst>
        </pc:grpChg>
        <pc:grpChg chg="add del mod">
          <ac:chgData name="Kęstutis Šukvietis" userId="4f2bfea1-ff13-442d-aefc-cb7a20ce39ce" providerId="ADAL" clId="{78D15059-3641-40A0-9EE7-7516D7096F4D}" dt="2024-03-29T06:50:25.759" v="6412" actId="165"/>
          <ac:grpSpMkLst>
            <pc:docMk/>
            <pc:sldMk cId="2777940348" sldId="1129"/>
            <ac:grpSpMk id="28" creationId="{48B0104D-C23F-3CDA-1C12-77B81F9ECE86}"/>
          </ac:grpSpMkLst>
        </pc:grpChg>
        <pc:grpChg chg="add mod">
          <ac:chgData name="Kęstutis Šukvietis" userId="4f2bfea1-ff13-442d-aefc-cb7a20ce39ce" providerId="ADAL" clId="{78D15059-3641-40A0-9EE7-7516D7096F4D}" dt="2024-03-29T06:46:40.293" v="6331" actId="164"/>
          <ac:grpSpMkLst>
            <pc:docMk/>
            <pc:sldMk cId="2777940348" sldId="1129"/>
            <ac:grpSpMk id="29" creationId="{CD485762-C68B-3695-8C42-ABDAE14E1A2C}"/>
          </ac:grpSpMkLst>
        </pc:grpChg>
        <pc:grpChg chg="add del mod">
          <ac:chgData name="Kęstutis Šukvietis" userId="4f2bfea1-ff13-442d-aefc-cb7a20ce39ce" providerId="ADAL" clId="{78D15059-3641-40A0-9EE7-7516D7096F4D}" dt="2024-03-29T07:03:55.712" v="6512" actId="165"/>
          <ac:grpSpMkLst>
            <pc:docMk/>
            <pc:sldMk cId="2777940348" sldId="1129"/>
            <ac:grpSpMk id="31" creationId="{128FA139-770C-2813-5950-B5F0346633CB}"/>
          </ac:grpSpMkLst>
        </pc:grpChg>
        <pc:grpChg chg="add mod">
          <ac:chgData name="Kęstutis Šukvietis" userId="4f2bfea1-ff13-442d-aefc-cb7a20ce39ce" providerId="ADAL" clId="{78D15059-3641-40A0-9EE7-7516D7096F4D}" dt="2024-03-29T07:02:03.120" v="6478" actId="164"/>
          <ac:grpSpMkLst>
            <pc:docMk/>
            <pc:sldMk cId="2777940348" sldId="1129"/>
            <ac:grpSpMk id="34" creationId="{FB5711A2-B655-CE64-B719-EA2FCED5ACE8}"/>
          </ac:grpSpMkLst>
        </pc:grpChg>
        <pc:picChg chg="add mod">
          <ac:chgData name="Kęstutis Šukvietis" userId="4f2bfea1-ff13-442d-aefc-cb7a20ce39ce" providerId="ADAL" clId="{78D15059-3641-40A0-9EE7-7516D7096F4D}" dt="2024-04-03T10:35:06.364" v="9695" actId="1036"/>
          <ac:picMkLst>
            <pc:docMk/>
            <pc:sldMk cId="2777940348" sldId="1129"/>
            <ac:picMk id="5" creationId="{03D2E4A8-0E31-6822-BFEE-5EADD20140FC}"/>
          </ac:picMkLst>
        </pc:picChg>
        <pc:cxnChg chg="mod">
          <ac:chgData name="Kęstutis Šukvietis" userId="4f2bfea1-ff13-442d-aefc-cb7a20ce39ce" providerId="ADAL" clId="{78D15059-3641-40A0-9EE7-7516D7096F4D}" dt="2024-04-03T08:28:19.817" v="9001" actId="478"/>
          <ac:cxnSpMkLst>
            <pc:docMk/>
            <pc:sldMk cId="2777940348" sldId="1129"/>
            <ac:cxnSpMk id="14" creationId="{5207BD0D-AA20-2EED-EA69-1677B9A4721C}"/>
          </ac:cxnSpMkLst>
        </pc:cxnChg>
        <pc:cxnChg chg="mod">
          <ac:chgData name="Kęstutis Šukvietis" userId="4f2bfea1-ff13-442d-aefc-cb7a20ce39ce" providerId="ADAL" clId="{78D15059-3641-40A0-9EE7-7516D7096F4D}" dt="2024-04-03T08:28:19.817" v="9001" actId="478"/>
          <ac:cxnSpMkLst>
            <pc:docMk/>
            <pc:sldMk cId="2777940348" sldId="1129"/>
            <ac:cxnSpMk id="15" creationId="{FCCF9BDC-7761-1707-882E-F62CEDDFBEB7}"/>
          </ac:cxnSpMkLst>
        </pc:cxnChg>
        <pc:cxnChg chg="del mod">
          <ac:chgData name="Kęstutis Šukvietis" userId="4f2bfea1-ff13-442d-aefc-cb7a20ce39ce" providerId="ADAL" clId="{78D15059-3641-40A0-9EE7-7516D7096F4D}" dt="2024-03-29T06:32:50.168" v="6162" actId="478"/>
          <ac:cxnSpMkLst>
            <pc:docMk/>
            <pc:sldMk cId="2777940348" sldId="1129"/>
            <ac:cxnSpMk id="16" creationId="{6846478E-832C-4811-5813-B83F65F0ADD4}"/>
          </ac:cxnSpMkLst>
        </pc:cxnChg>
        <pc:cxnChg chg="del mod">
          <ac:chgData name="Kęstutis Šukvietis" userId="4f2bfea1-ff13-442d-aefc-cb7a20ce39ce" providerId="ADAL" clId="{78D15059-3641-40A0-9EE7-7516D7096F4D}" dt="2024-03-29T06:32:55.678" v="6163" actId="478"/>
          <ac:cxnSpMkLst>
            <pc:docMk/>
            <pc:sldMk cId="2777940348" sldId="1129"/>
            <ac:cxnSpMk id="17" creationId="{7E2252D8-A85F-6894-27CF-F12BDEB64027}"/>
          </ac:cxnSpMkLst>
        </pc:cxnChg>
        <pc:cxnChg chg="del mod">
          <ac:chgData name="Kęstutis Šukvietis" userId="4f2bfea1-ff13-442d-aefc-cb7a20ce39ce" providerId="ADAL" clId="{78D15059-3641-40A0-9EE7-7516D7096F4D}" dt="2024-03-29T06:32:40.608" v="6160" actId="478"/>
          <ac:cxnSpMkLst>
            <pc:docMk/>
            <pc:sldMk cId="2777940348" sldId="1129"/>
            <ac:cxnSpMk id="18" creationId="{90F58139-139D-130B-405B-95895D477735}"/>
          </ac:cxnSpMkLst>
        </pc:cxnChg>
        <pc:cxnChg chg="del mod">
          <ac:chgData name="Kęstutis Šukvietis" userId="4f2bfea1-ff13-442d-aefc-cb7a20ce39ce" providerId="ADAL" clId="{78D15059-3641-40A0-9EE7-7516D7096F4D}" dt="2024-03-29T06:32:46.346" v="6161" actId="478"/>
          <ac:cxnSpMkLst>
            <pc:docMk/>
            <pc:sldMk cId="2777940348" sldId="1129"/>
            <ac:cxnSpMk id="19" creationId="{288A542B-977C-DB9D-8E9A-56B71DE6FE07}"/>
          </ac:cxnSpMkLst>
        </pc:cxnChg>
        <pc:cxnChg chg="mod">
          <ac:chgData name="Kęstutis Šukvietis" userId="4f2bfea1-ff13-442d-aefc-cb7a20ce39ce" providerId="ADAL" clId="{78D15059-3641-40A0-9EE7-7516D7096F4D}" dt="2024-03-29T07:16:30.036" v="7161" actId="14100"/>
          <ac:cxnSpMkLst>
            <pc:docMk/>
            <pc:sldMk cId="2777940348" sldId="1129"/>
            <ac:cxnSpMk id="20" creationId="{864D6F47-BB81-0353-1C2B-C04EB392F162}"/>
          </ac:cxnSpMkLst>
        </pc:cxnChg>
        <pc:cxnChg chg="add del">
          <ac:chgData name="Kęstutis Šukvietis" userId="4f2bfea1-ff13-442d-aefc-cb7a20ce39ce" providerId="ADAL" clId="{78D15059-3641-40A0-9EE7-7516D7096F4D}" dt="2024-03-29T06:35:40.092" v="6263" actId="11529"/>
          <ac:cxnSpMkLst>
            <pc:docMk/>
            <pc:sldMk cId="2777940348" sldId="1129"/>
            <ac:cxnSpMk id="24" creationId="{A4EC4C12-3F69-7676-A82F-F4181BD10B68}"/>
          </ac:cxnSpMkLst>
        </pc:cxnChg>
        <pc:cxnChg chg="mod">
          <ac:chgData name="Kęstutis Šukvietis" userId="4f2bfea1-ff13-442d-aefc-cb7a20ce39ce" providerId="ADAL" clId="{78D15059-3641-40A0-9EE7-7516D7096F4D}" dt="2024-03-29T07:09:56.907" v="6564"/>
          <ac:cxnSpMkLst>
            <pc:docMk/>
            <pc:sldMk cId="2777940348" sldId="1129"/>
            <ac:cxnSpMk id="25" creationId="{B2ED6D8A-67B9-1E21-7406-4A1074D15E73}"/>
          </ac:cxnSpMkLst>
        </pc:cxnChg>
        <pc:cxnChg chg="add mod topLvl">
          <ac:chgData name="Kęstutis Šukvietis" userId="4f2bfea1-ff13-442d-aefc-cb7a20ce39ce" providerId="ADAL" clId="{78D15059-3641-40A0-9EE7-7516D7096F4D}" dt="2024-03-29T07:16:23.997" v="7160" actId="14100"/>
          <ac:cxnSpMkLst>
            <pc:docMk/>
            <pc:sldMk cId="2777940348" sldId="1129"/>
            <ac:cxnSpMk id="26" creationId="{744F4333-184A-2754-3AEE-1F3685FDD84A}"/>
          </ac:cxnSpMkLst>
        </pc:cxnChg>
        <pc:cxnChg chg="mod">
          <ac:chgData name="Kęstutis Šukvietis" userId="4f2bfea1-ff13-442d-aefc-cb7a20ce39ce" providerId="ADAL" clId="{78D15059-3641-40A0-9EE7-7516D7096F4D}" dt="2024-03-29T07:09:56.907" v="6564"/>
          <ac:cxnSpMkLst>
            <pc:docMk/>
            <pc:sldMk cId="2777940348" sldId="1129"/>
            <ac:cxnSpMk id="27" creationId="{B7E43E94-7D24-1CF9-D518-E8B4D139F6EE}"/>
          </ac:cxnSpMkLst>
        </pc:cxnChg>
      </pc:sldChg>
      <pc:sldChg chg="addSp delSp modSp mod">
        <pc:chgData name="Kęstutis Šukvietis" userId="4f2bfea1-ff13-442d-aefc-cb7a20ce39ce" providerId="ADAL" clId="{78D15059-3641-40A0-9EE7-7516D7096F4D}" dt="2024-04-02T05:07:02.047" v="8709" actId="20577"/>
        <pc:sldMkLst>
          <pc:docMk/>
          <pc:sldMk cId="2388649648" sldId="1135"/>
        </pc:sldMkLst>
        <pc:spChg chg="mod">
          <ac:chgData name="Kęstutis Šukvietis" userId="4f2bfea1-ff13-442d-aefc-cb7a20ce39ce" providerId="ADAL" clId="{78D15059-3641-40A0-9EE7-7516D7096F4D}" dt="2024-03-29T11:21:08.177" v="8691" actId="14100"/>
          <ac:spMkLst>
            <pc:docMk/>
            <pc:sldMk cId="2388649648" sldId="1135"/>
            <ac:spMk id="3" creationId="{7F926241-824F-8206-68AF-DD6CD0D4F96B}"/>
          </ac:spMkLst>
        </pc:spChg>
        <pc:spChg chg="mod">
          <ac:chgData name="Kęstutis Šukvietis" userId="4f2bfea1-ff13-442d-aefc-cb7a20ce39ce" providerId="ADAL" clId="{78D15059-3641-40A0-9EE7-7516D7096F4D}" dt="2024-03-27T11:44:34.818" v="4818" actId="790"/>
          <ac:spMkLst>
            <pc:docMk/>
            <pc:sldMk cId="2388649648" sldId="1135"/>
            <ac:spMk id="4" creationId="{00000000-0000-0000-0000-000000000000}"/>
          </ac:spMkLst>
        </pc:spChg>
        <pc:spChg chg="mod">
          <ac:chgData name="Kęstutis Šukvietis" userId="4f2bfea1-ff13-442d-aefc-cb7a20ce39ce" providerId="ADAL" clId="{78D15059-3641-40A0-9EE7-7516D7096F4D}" dt="2024-04-02T05:07:02.047" v="8709" actId="20577"/>
          <ac:spMkLst>
            <pc:docMk/>
            <pc:sldMk cId="2388649648" sldId="1135"/>
            <ac:spMk id="5" creationId="{815F12B9-2D6A-7B40-6FD2-7F4BA4AA6940}"/>
          </ac:spMkLst>
        </pc:spChg>
        <pc:spChg chg="mod">
          <ac:chgData name="Kęstutis Šukvietis" userId="4f2bfea1-ff13-442d-aefc-cb7a20ce39ce" providerId="ADAL" clId="{78D15059-3641-40A0-9EE7-7516D7096F4D}" dt="2024-03-29T11:18:43.074" v="8577" actId="20577"/>
          <ac:spMkLst>
            <pc:docMk/>
            <pc:sldMk cId="2388649648" sldId="1135"/>
            <ac:spMk id="7" creationId="{877E8243-AC2F-9E73-1B1F-51A581ACAF72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12" creationId="{92DB8060-0B8F-FB86-9CF5-C0D23624D87A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15" creationId="{EB3290D7-A2D8-682D-E8D4-4115315D55D9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16" creationId="{56450B7F-0CCB-D6F9-9887-7733A059B42B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19" creationId="{9D59212E-222C-B1A2-3B24-D57012910940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20" creationId="{4861C051-5D14-92A5-5CC5-D25CFD8E4D88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23" creationId="{CD634324-BCFA-E03B-8131-694EA1A68C94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24" creationId="{58CA7A0A-04E9-92C9-3F6A-2D1E58CED9EA}"/>
          </ac:spMkLst>
        </pc:spChg>
        <pc:spChg chg="mod">
          <ac:chgData name="Kęstutis Šukvietis" userId="4f2bfea1-ff13-442d-aefc-cb7a20ce39ce" providerId="ADAL" clId="{78D15059-3641-40A0-9EE7-7516D7096F4D}" dt="2024-03-29T08:08:03.916" v="7324"/>
          <ac:spMkLst>
            <pc:docMk/>
            <pc:sldMk cId="2388649648" sldId="1135"/>
            <ac:spMk id="27" creationId="{205F1B78-8683-060F-BF77-82A259A519FE}"/>
          </ac:spMkLst>
        </pc:spChg>
        <pc:spChg chg="mod">
          <ac:chgData name="Kęstutis Šukvietis" userId="4f2bfea1-ff13-442d-aefc-cb7a20ce39ce" providerId="ADAL" clId="{78D15059-3641-40A0-9EE7-7516D7096F4D}" dt="2024-03-29T11:17:56.949" v="8569" actId="255"/>
          <ac:spMkLst>
            <pc:docMk/>
            <pc:sldMk cId="2388649648" sldId="1135"/>
            <ac:spMk id="29" creationId="{90B65D20-FDAD-39E9-C163-16C2293C2339}"/>
          </ac:spMkLst>
        </pc:spChg>
        <pc:spChg chg="mod">
          <ac:chgData name="Kęstutis Šukvietis" userId="4f2bfea1-ff13-442d-aefc-cb7a20ce39ce" providerId="ADAL" clId="{78D15059-3641-40A0-9EE7-7516D7096F4D}" dt="2024-03-29T11:18:02.993" v="8570" actId="255"/>
          <ac:spMkLst>
            <pc:docMk/>
            <pc:sldMk cId="2388649648" sldId="1135"/>
            <ac:spMk id="30" creationId="{9D977B65-CBC0-D7A5-5A83-9C4276390FD3}"/>
          </ac:spMkLst>
        </pc:spChg>
        <pc:spChg chg="del mod">
          <ac:chgData name="Kęstutis Šukvietis" userId="4f2bfea1-ff13-442d-aefc-cb7a20ce39ce" providerId="ADAL" clId="{78D15059-3641-40A0-9EE7-7516D7096F4D}" dt="2024-03-29T08:09:28.512" v="7341" actId="478"/>
          <ac:spMkLst>
            <pc:docMk/>
            <pc:sldMk cId="2388649648" sldId="1135"/>
            <ac:spMk id="31" creationId="{5720B842-6CB8-D643-D45C-049F2E645236}"/>
          </ac:spMkLst>
        </pc:spChg>
        <pc:spChg chg="del mod">
          <ac:chgData name="Kęstutis Šukvietis" userId="4f2bfea1-ff13-442d-aefc-cb7a20ce39ce" providerId="ADAL" clId="{78D15059-3641-40A0-9EE7-7516D7096F4D}" dt="2024-03-29T08:09:35.991" v="7343" actId="478"/>
          <ac:spMkLst>
            <pc:docMk/>
            <pc:sldMk cId="2388649648" sldId="1135"/>
            <ac:spMk id="32" creationId="{409712CE-434F-5907-81AA-F100AA733F3C}"/>
          </ac:spMkLst>
        </pc:spChg>
        <pc:spChg chg="del mod">
          <ac:chgData name="Kęstutis Šukvietis" userId="4f2bfea1-ff13-442d-aefc-cb7a20ce39ce" providerId="ADAL" clId="{78D15059-3641-40A0-9EE7-7516D7096F4D}" dt="2024-03-29T08:09:32.370" v="7342" actId="478"/>
          <ac:spMkLst>
            <pc:docMk/>
            <pc:sldMk cId="2388649648" sldId="1135"/>
            <ac:spMk id="33" creationId="{9AAF5B32-C6FA-E838-152C-314CF04DAF2A}"/>
          </ac:spMkLst>
        </pc:spChg>
        <pc:grpChg chg="add mod">
          <ac:chgData name="Kęstutis Šukvietis" userId="4f2bfea1-ff13-442d-aefc-cb7a20ce39ce" providerId="ADAL" clId="{78D15059-3641-40A0-9EE7-7516D7096F4D}" dt="2024-03-29T11:17:04.984" v="8563" actId="1076"/>
          <ac:grpSpMkLst>
            <pc:docMk/>
            <pc:sldMk cId="2388649648" sldId="1135"/>
            <ac:grpSpMk id="2" creationId="{FA8D8F5E-75E3-C4A6-06A4-B16F2D33D8DE}"/>
          </ac:grpSpMkLst>
        </pc:grpChg>
        <pc:grpChg chg="add mod">
          <ac:chgData name="Kęstutis Šukvietis" userId="4f2bfea1-ff13-442d-aefc-cb7a20ce39ce" providerId="ADAL" clId="{78D15059-3641-40A0-9EE7-7516D7096F4D}" dt="2024-03-29T08:08:21.696" v="7330" actId="1076"/>
          <ac:grpSpMkLst>
            <pc:docMk/>
            <pc:sldMk cId="2388649648" sldId="1135"/>
            <ac:grpSpMk id="3" creationId="{22C07246-1483-C40D-4725-277A00C4D925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7" creationId="{526FE3AB-2061-4C78-C1CD-D50A2FBE0B19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9" creationId="{8E997013-650D-0A60-AFFA-0F53EF370964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10" creationId="{2FD641FD-08AD-BC44-A93F-D745DD4EB4AC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11" creationId="{0976D7BE-563F-8825-20D9-940DF2BF79E3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13" creationId="{282A9ACF-AF94-9FAE-A284-432E71706DB9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17" creationId="{B3F1817C-6E3D-163F-1BD5-8D9A6D0FC710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21" creationId="{AC5C2D9F-2CC2-6815-BBED-3F1D1CBF50D4}"/>
          </ac:grpSpMkLst>
        </pc:grpChg>
        <pc:grpChg chg="mod">
          <ac:chgData name="Kęstutis Šukvietis" userId="4f2bfea1-ff13-442d-aefc-cb7a20ce39ce" providerId="ADAL" clId="{78D15059-3641-40A0-9EE7-7516D7096F4D}" dt="2024-03-29T08:08:03.916" v="7324"/>
          <ac:grpSpMkLst>
            <pc:docMk/>
            <pc:sldMk cId="2388649648" sldId="1135"/>
            <ac:grpSpMk id="25" creationId="{D585B3C7-39C0-E7B1-7D98-CB7A6041BAA1}"/>
          </ac:grpSpMkLst>
        </pc:grpChg>
        <pc:grpChg chg="add mod">
          <ac:chgData name="Kęstutis Šukvietis" userId="4f2bfea1-ff13-442d-aefc-cb7a20ce39ce" providerId="ADAL" clId="{78D15059-3641-40A0-9EE7-7516D7096F4D}" dt="2024-03-29T11:22:21.869" v="8695" actId="1076"/>
          <ac:grpSpMkLst>
            <pc:docMk/>
            <pc:sldMk cId="2388649648" sldId="1135"/>
            <ac:grpSpMk id="28" creationId="{EDD5CBBA-3B1B-8FBB-BA26-6AA7F420AC72}"/>
          </ac:grpSpMkLst>
        </pc:grpChg>
        <pc:graphicFrameChg chg="add del mod">
          <ac:chgData name="Kęstutis Šukvietis" userId="4f2bfea1-ff13-442d-aefc-cb7a20ce39ce" providerId="ADAL" clId="{78D15059-3641-40A0-9EE7-7516D7096F4D}" dt="2024-03-29T08:16:31.311" v="7630" actId="478"/>
          <ac:graphicFrameMkLst>
            <pc:docMk/>
            <pc:sldMk cId="2388649648" sldId="1135"/>
            <ac:graphicFrameMk id="2" creationId="{E8F2E7B5-2437-3306-332B-EFE6FC61AEED}"/>
          </ac:graphicFrameMkLst>
        </pc:graphicFrameChg>
        <pc:picChg chg="add mod">
          <ac:chgData name="Kęstutis Šukvietis" userId="4f2bfea1-ff13-442d-aefc-cb7a20ce39ce" providerId="ADAL" clId="{78D15059-3641-40A0-9EE7-7516D7096F4D}" dt="2024-03-28T08:57:07.254" v="5149"/>
          <ac:picMkLst>
            <pc:docMk/>
            <pc:sldMk cId="2388649648" sldId="1135"/>
            <ac:picMk id="2" creationId="{F3420417-209B-42BD-78B0-6ABD26EE7F69}"/>
          </ac:picMkLst>
        </pc:picChg>
        <pc:picChg chg="add del mod">
          <ac:chgData name="Kęstutis Šukvietis" userId="4f2bfea1-ff13-442d-aefc-cb7a20ce39ce" providerId="ADAL" clId="{78D15059-3641-40A0-9EE7-7516D7096F4D}" dt="2024-03-28T08:58:27.036" v="5152" actId="21"/>
          <ac:picMkLst>
            <pc:docMk/>
            <pc:sldMk cId="2388649648" sldId="1135"/>
            <ac:picMk id="3" creationId="{492F8445-98BB-3C7B-B9A7-D858A7E8F1D0}"/>
          </ac:picMkLst>
        </pc:picChg>
        <pc:picChg chg="add mod">
          <ac:chgData name="Kęstutis Šukvietis" userId="4f2bfea1-ff13-442d-aefc-cb7a20ce39ce" providerId="ADAL" clId="{78D15059-3641-40A0-9EE7-7516D7096F4D}" dt="2024-03-28T11:11:15.791" v="5441" actId="207"/>
          <ac:picMkLst>
            <pc:docMk/>
            <pc:sldMk cId="2388649648" sldId="1135"/>
            <ac:picMk id="6" creationId="{14B861EC-9583-62F6-B64F-A15463AB51C5}"/>
          </ac:picMkLst>
        </pc:picChg>
        <pc:picChg chg="mod">
          <ac:chgData name="Kęstutis Šukvietis" userId="4f2bfea1-ff13-442d-aefc-cb7a20ce39ce" providerId="ADAL" clId="{78D15059-3641-40A0-9EE7-7516D7096F4D}" dt="2024-03-27T05:50:17.796" v="65" actId="1076"/>
          <ac:picMkLst>
            <pc:docMk/>
            <pc:sldMk cId="2388649648" sldId="1135"/>
            <ac:picMk id="8" creationId="{C2A6ACD8-0B31-1C08-6F67-CBC3BA9924B9}"/>
          </ac:picMkLst>
        </pc:picChg>
        <pc:cxnChg chg="mod">
          <ac:chgData name="Kęstutis Šukvietis" userId="4f2bfea1-ff13-442d-aefc-cb7a20ce39ce" providerId="ADAL" clId="{78D15059-3641-40A0-9EE7-7516D7096F4D}" dt="2024-03-29T08:08:03.916" v="7324"/>
          <ac:cxnSpMkLst>
            <pc:docMk/>
            <pc:sldMk cId="2388649648" sldId="1135"/>
            <ac:cxnSpMk id="14" creationId="{A2246FDC-5180-FBD5-95CA-4F1A7648FBE7}"/>
          </ac:cxnSpMkLst>
        </pc:cxnChg>
        <pc:cxnChg chg="mod">
          <ac:chgData name="Kęstutis Šukvietis" userId="4f2bfea1-ff13-442d-aefc-cb7a20ce39ce" providerId="ADAL" clId="{78D15059-3641-40A0-9EE7-7516D7096F4D}" dt="2024-03-29T08:08:03.916" v="7324"/>
          <ac:cxnSpMkLst>
            <pc:docMk/>
            <pc:sldMk cId="2388649648" sldId="1135"/>
            <ac:cxnSpMk id="18" creationId="{D5311E84-428D-B7D3-D2D1-4217EF3FDAB4}"/>
          </ac:cxnSpMkLst>
        </pc:cxnChg>
        <pc:cxnChg chg="mod">
          <ac:chgData name="Kęstutis Šukvietis" userId="4f2bfea1-ff13-442d-aefc-cb7a20ce39ce" providerId="ADAL" clId="{78D15059-3641-40A0-9EE7-7516D7096F4D}" dt="2024-03-29T08:08:03.916" v="7324"/>
          <ac:cxnSpMkLst>
            <pc:docMk/>
            <pc:sldMk cId="2388649648" sldId="1135"/>
            <ac:cxnSpMk id="22" creationId="{0EC8A742-AAB2-93E0-5245-F007687B2C87}"/>
          </ac:cxnSpMkLst>
        </pc:cxnChg>
        <pc:cxnChg chg="mod">
          <ac:chgData name="Kęstutis Šukvietis" userId="4f2bfea1-ff13-442d-aefc-cb7a20ce39ce" providerId="ADAL" clId="{78D15059-3641-40A0-9EE7-7516D7096F4D}" dt="2024-03-29T08:08:03.916" v="7324"/>
          <ac:cxnSpMkLst>
            <pc:docMk/>
            <pc:sldMk cId="2388649648" sldId="1135"/>
            <ac:cxnSpMk id="26" creationId="{323D19D7-B81D-E3F4-8581-D5BCA7A2B4D6}"/>
          </ac:cxnSpMkLst>
        </pc:cxnChg>
      </pc:sldChg>
      <pc:sldChg chg="del">
        <pc:chgData name="Kęstutis Šukvietis" userId="4f2bfea1-ff13-442d-aefc-cb7a20ce39ce" providerId="ADAL" clId="{78D15059-3641-40A0-9EE7-7516D7096F4D}" dt="2024-03-27T06:01:54.677" v="388" actId="47"/>
        <pc:sldMkLst>
          <pc:docMk/>
          <pc:sldMk cId="2135289742" sldId="1136"/>
        </pc:sldMkLst>
      </pc:sldChg>
      <pc:sldChg chg="del">
        <pc:chgData name="Kęstutis Šukvietis" userId="4f2bfea1-ff13-442d-aefc-cb7a20ce39ce" providerId="ADAL" clId="{78D15059-3641-40A0-9EE7-7516D7096F4D}" dt="2024-03-27T06:01:54.677" v="388" actId="47"/>
        <pc:sldMkLst>
          <pc:docMk/>
          <pc:sldMk cId="201717362" sldId="1138"/>
        </pc:sldMkLst>
      </pc:sldChg>
      <pc:sldChg chg="modSp mod">
        <pc:chgData name="Kęstutis Šukvietis" userId="4f2bfea1-ff13-442d-aefc-cb7a20ce39ce" providerId="ADAL" clId="{78D15059-3641-40A0-9EE7-7516D7096F4D}" dt="2024-04-02T05:29:19.777" v="8837" actId="1076"/>
        <pc:sldMkLst>
          <pc:docMk/>
          <pc:sldMk cId="205908964" sldId="1139"/>
        </pc:sldMkLst>
        <pc:spChg chg="mod">
          <ac:chgData name="Kęstutis Šukvietis" userId="4f2bfea1-ff13-442d-aefc-cb7a20ce39ce" providerId="ADAL" clId="{78D15059-3641-40A0-9EE7-7516D7096F4D}" dt="2024-04-02T05:29:19.777" v="8837" actId="1076"/>
          <ac:spMkLst>
            <pc:docMk/>
            <pc:sldMk cId="205908964" sldId="1139"/>
            <ac:spMk id="3" creationId="{D31F3C93-AA18-A400-0807-9733DBA576AB}"/>
          </ac:spMkLst>
        </pc:spChg>
      </pc:sldChg>
      <pc:sldChg chg="addSp delSp modSp del mod">
        <pc:chgData name="Kęstutis Šukvietis" userId="4f2bfea1-ff13-442d-aefc-cb7a20ce39ce" providerId="ADAL" clId="{78D15059-3641-40A0-9EE7-7516D7096F4D}" dt="2024-04-03T08:18:34.898" v="8851" actId="47"/>
        <pc:sldMkLst>
          <pc:docMk/>
          <pc:sldMk cId="4000720288" sldId="1140"/>
        </pc:sldMkLst>
        <pc:spChg chg="del mod">
          <ac:chgData name="Kęstutis Šukvietis" userId="4f2bfea1-ff13-442d-aefc-cb7a20ce39ce" providerId="ADAL" clId="{78D15059-3641-40A0-9EE7-7516D7096F4D}" dt="2024-03-27T06:00:46.121" v="379" actId="478"/>
          <ac:spMkLst>
            <pc:docMk/>
            <pc:sldMk cId="4000720288" sldId="1140"/>
            <ac:spMk id="2" creationId="{BE158DD9-8387-8162-B5F2-988D49BF144F}"/>
          </ac:spMkLst>
        </pc:spChg>
        <pc:spChg chg="mod">
          <ac:chgData name="Kęstutis Šukvietis" userId="4f2bfea1-ff13-442d-aefc-cb7a20ce39ce" providerId="ADAL" clId="{78D15059-3641-40A0-9EE7-7516D7096F4D}" dt="2024-03-27T11:54:29.393" v="4875" actId="790"/>
          <ac:spMkLst>
            <pc:docMk/>
            <pc:sldMk cId="4000720288" sldId="1140"/>
            <ac:spMk id="4" creationId="{EDA1113B-7215-48D4-936B-8A239A5DAB3D}"/>
          </ac:spMkLst>
        </pc:spChg>
        <pc:spChg chg="mod">
          <ac:chgData name="Kęstutis Šukvietis" userId="4f2bfea1-ff13-442d-aefc-cb7a20ce39ce" providerId="ADAL" clId="{78D15059-3641-40A0-9EE7-7516D7096F4D}" dt="2024-03-28T11:49:05.367" v="5984" actId="339"/>
          <ac:spMkLst>
            <pc:docMk/>
            <pc:sldMk cId="4000720288" sldId="1140"/>
            <ac:spMk id="19" creationId="{4B2B28CF-F08A-9B5F-0663-710014398362}"/>
          </ac:spMkLst>
        </pc:spChg>
        <pc:spChg chg="mod">
          <ac:chgData name="Kęstutis Šukvietis" userId="4f2bfea1-ff13-442d-aefc-cb7a20ce39ce" providerId="ADAL" clId="{78D15059-3641-40A0-9EE7-7516D7096F4D}" dt="2024-03-28T11:49:01.771" v="5983" actId="339"/>
          <ac:spMkLst>
            <pc:docMk/>
            <pc:sldMk cId="4000720288" sldId="1140"/>
            <ac:spMk id="20" creationId="{64CC76D4-4623-4847-4BC1-5BD99DB33639}"/>
          </ac:spMkLst>
        </pc:spChg>
        <pc:spChg chg="mod">
          <ac:chgData name="Kęstutis Šukvietis" userId="4f2bfea1-ff13-442d-aefc-cb7a20ce39ce" providerId="ADAL" clId="{78D15059-3641-40A0-9EE7-7516D7096F4D}" dt="2024-03-27T11:54:53.459" v="4876" actId="790"/>
          <ac:spMkLst>
            <pc:docMk/>
            <pc:sldMk cId="4000720288" sldId="1140"/>
            <ac:spMk id="50" creationId="{DEED80F1-E836-4AB3-9B73-935C9B211D55}"/>
          </ac:spMkLst>
        </pc:spChg>
        <pc:spChg chg="mod">
          <ac:chgData name="Kęstutis Šukvietis" userId="4f2bfea1-ff13-442d-aefc-cb7a20ce39ce" providerId="ADAL" clId="{78D15059-3641-40A0-9EE7-7516D7096F4D}" dt="2024-03-27T11:55:11.746" v="4878" actId="790"/>
          <ac:spMkLst>
            <pc:docMk/>
            <pc:sldMk cId="4000720288" sldId="1140"/>
            <ac:spMk id="51" creationId="{8783C2B2-1362-497C-BBC4-FC9BF67D935F}"/>
          </ac:spMkLst>
        </pc:spChg>
        <pc:spChg chg="mod">
          <ac:chgData name="Kęstutis Šukvietis" userId="4f2bfea1-ff13-442d-aefc-cb7a20ce39ce" providerId="ADAL" clId="{78D15059-3641-40A0-9EE7-7516D7096F4D}" dt="2024-03-27T06:00:54.118" v="381" actId="1076"/>
          <ac:spMkLst>
            <pc:docMk/>
            <pc:sldMk cId="4000720288" sldId="1140"/>
            <ac:spMk id="55" creationId="{D823ABB5-B97B-40A4-A50E-D34F90344379}"/>
          </ac:spMkLst>
        </pc:spChg>
        <pc:spChg chg="mod">
          <ac:chgData name="Kęstutis Šukvietis" userId="4f2bfea1-ff13-442d-aefc-cb7a20ce39ce" providerId="ADAL" clId="{78D15059-3641-40A0-9EE7-7516D7096F4D}" dt="2024-03-28T11:50:26.777" v="5996" actId="339"/>
          <ac:spMkLst>
            <pc:docMk/>
            <pc:sldMk cId="4000720288" sldId="1140"/>
            <ac:spMk id="87" creationId="{FBF0B2B2-150C-0E51-D6D9-6A26E6234B7B}"/>
          </ac:spMkLst>
        </pc:spChg>
        <pc:picChg chg="add mod">
          <ac:chgData name="Kęstutis Šukvietis" userId="4f2bfea1-ff13-442d-aefc-cb7a20ce39ce" providerId="ADAL" clId="{78D15059-3641-40A0-9EE7-7516D7096F4D}" dt="2024-03-28T09:10:47.413" v="5393" actId="14861"/>
          <ac:picMkLst>
            <pc:docMk/>
            <pc:sldMk cId="4000720288" sldId="1140"/>
            <ac:picMk id="2" creationId="{9827EDE9-6F19-C929-42FC-00567534662C}"/>
          </ac:picMkLst>
        </pc:picChg>
        <pc:picChg chg="add del mod">
          <ac:chgData name="Kęstutis Šukvietis" userId="4f2bfea1-ff13-442d-aefc-cb7a20ce39ce" providerId="ADAL" clId="{78D15059-3641-40A0-9EE7-7516D7096F4D}" dt="2024-03-28T09:09:30.691" v="5289" actId="478"/>
          <ac:picMkLst>
            <pc:docMk/>
            <pc:sldMk cId="4000720288" sldId="1140"/>
            <ac:picMk id="3" creationId="{D6A59556-564B-4F1F-BC85-9D29B95C7AEA}"/>
          </ac:picMkLst>
        </pc:picChg>
      </pc:sldChg>
      <pc:sldChg chg="del">
        <pc:chgData name="Kęstutis Šukvietis" userId="4f2bfea1-ff13-442d-aefc-cb7a20ce39ce" providerId="ADAL" clId="{78D15059-3641-40A0-9EE7-7516D7096F4D}" dt="2024-03-27T06:01:54.677" v="388" actId="47"/>
        <pc:sldMkLst>
          <pc:docMk/>
          <pc:sldMk cId="619364885" sldId="1141"/>
        </pc:sldMkLst>
      </pc:sldChg>
      <pc:sldChg chg="addSp delSp modSp add mod setBg modNotesTx">
        <pc:chgData name="Kęstutis Šukvietis" userId="4f2bfea1-ff13-442d-aefc-cb7a20ce39ce" providerId="ADAL" clId="{78D15059-3641-40A0-9EE7-7516D7096F4D}" dt="2024-04-03T12:17:03.804" v="11821" actId="27918"/>
        <pc:sldMkLst>
          <pc:docMk/>
          <pc:sldMk cId="1611759436" sldId="1141"/>
        </pc:sldMkLst>
        <pc:spChg chg="mod">
          <ac:chgData name="Kęstutis Šukvietis" userId="4f2bfea1-ff13-442d-aefc-cb7a20ce39ce" providerId="ADAL" clId="{78D15059-3641-40A0-9EE7-7516D7096F4D}" dt="2024-04-03T10:51:58.888" v="10450" actId="20577"/>
          <ac:spMkLst>
            <pc:docMk/>
            <pc:sldMk cId="1611759436" sldId="1141"/>
            <ac:spMk id="3" creationId="{46949B39-D71C-729D-F3E8-BC2B1EB7B3DA}"/>
          </ac:spMkLst>
        </pc:spChg>
        <pc:spChg chg="del mod">
          <ac:chgData name="Kęstutis Šukvietis" userId="4f2bfea1-ff13-442d-aefc-cb7a20ce39ce" providerId="ADAL" clId="{78D15059-3641-40A0-9EE7-7516D7096F4D}" dt="2024-03-27T06:55:20.936" v="1120" actId="478"/>
          <ac:spMkLst>
            <pc:docMk/>
            <pc:sldMk cId="1611759436" sldId="1141"/>
            <ac:spMk id="4" creationId="{179270B9-ADBE-2ACC-81A9-C9619DDA561C}"/>
          </ac:spMkLst>
        </pc:spChg>
        <pc:spChg chg="add mod">
          <ac:chgData name="Kęstutis Šukvietis" userId="4f2bfea1-ff13-442d-aefc-cb7a20ce39ce" providerId="ADAL" clId="{78D15059-3641-40A0-9EE7-7516D7096F4D}" dt="2024-04-03T11:03:49.703" v="10891" actId="1037"/>
          <ac:spMkLst>
            <pc:docMk/>
            <pc:sldMk cId="1611759436" sldId="1141"/>
            <ac:spMk id="4" creationId="{B944C4C8-DAB0-FB79-02F8-A8BEC35304CF}"/>
          </ac:spMkLst>
        </pc:spChg>
        <pc:spChg chg="add del">
          <ac:chgData name="Kęstutis Šukvietis" userId="4f2bfea1-ff13-442d-aefc-cb7a20ce39ce" providerId="ADAL" clId="{78D15059-3641-40A0-9EE7-7516D7096F4D}" dt="2024-03-27T06:55:43.063" v="1126" actId="478"/>
          <ac:spMkLst>
            <pc:docMk/>
            <pc:sldMk cId="1611759436" sldId="1141"/>
            <ac:spMk id="5" creationId="{38FEB16F-AEAA-648C-8146-F2012D538EE6}"/>
          </ac:spMkLst>
        </pc:spChg>
        <pc:spChg chg="add mod">
          <ac:chgData name="Kęstutis Šukvietis" userId="4f2bfea1-ff13-442d-aefc-cb7a20ce39ce" providerId="ADAL" clId="{78D15059-3641-40A0-9EE7-7516D7096F4D}" dt="2024-04-03T11:06:53.069" v="10966" actId="20577"/>
          <ac:spMkLst>
            <pc:docMk/>
            <pc:sldMk cId="1611759436" sldId="1141"/>
            <ac:spMk id="5" creationId="{87E68D9F-AB0D-8201-32F5-848E1F649E65}"/>
          </ac:spMkLst>
        </pc:spChg>
        <pc:spChg chg="del mod">
          <ac:chgData name="Kęstutis Šukvietis" userId="4f2bfea1-ff13-442d-aefc-cb7a20ce39ce" providerId="ADAL" clId="{78D15059-3641-40A0-9EE7-7516D7096F4D}" dt="2024-03-29T08:45:14.663" v="8190" actId="478"/>
          <ac:spMkLst>
            <pc:docMk/>
            <pc:sldMk cId="1611759436" sldId="1141"/>
            <ac:spMk id="7" creationId="{33AF4A13-F0A9-1432-3C7D-1970DCECAAD6}"/>
          </ac:spMkLst>
        </pc:spChg>
        <pc:spChg chg="add del mod">
          <ac:chgData name="Kęstutis Šukvietis" userId="4f2bfea1-ff13-442d-aefc-cb7a20ce39ce" providerId="ADAL" clId="{78D15059-3641-40A0-9EE7-7516D7096F4D}" dt="2024-04-03T10:59:58.976" v="10762" actId="478"/>
          <ac:spMkLst>
            <pc:docMk/>
            <pc:sldMk cId="1611759436" sldId="1141"/>
            <ac:spMk id="7" creationId="{8932B2F7-10B0-933C-F9DA-9BE4BDE53931}"/>
          </ac:spMkLst>
        </pc:spChg>
        <pc:spChg chg="mod">
          <ac:chgData name="Kęstutis Šukvietis" userId="4f2bfea1-ff13-442d-aefc-cb7a20ce39ce" providerId="ADAL" clId="{78D15059-3641-40A0-9EE7-7516D7096F4D}" dt="2024-04-03T12:16:35.441" v="11816" actId="20577"/>
          <ac:spMkLst>
            <pc:docMk/>
            <pc:sldMk cId="1611759436" sldId="1141"/>
            <ac:spMk id="10" creationId="{4813A931-E6E5-2096-DAF9-8EEE845CEF1B}"/>
          </ac:spMkLst>
        </pc:spChg>
        <pc:spChg chg="mod">
          <ac:chgData name="Kęstutis Šukvietis" userId="4f2bfea1-ff13-442d-aefc-cb7a20ce39ce" providerId="ADAL" clId="{78D15059-3641-40A0-9EE7-7516D7096F4D}" dt="2024-04-03T08:48:21.275" v="9091" actId="20577"/>
          <ac:spMkLst>
            <pc:docMk/>
            <pc:sldMk cId="1611759436" sldId="1141"/>
            <ac:spMk id="15" creationId="{54354FB8-D4AC-4493-772F-D7481BB108F4}"/>
          </ac:spMkLst>
        </pc:spChg>
        <pc:spChg chg="mod">
          <ac:chgData name="Kęstutis Šukvietis" userId="4f2bfea1-ff13-442d-aefc-cb7a20ce39ce" providerId="ADAL" clId="{78D15059-3641-40A0-9EE7-7516D7096F4D}" dt="2024-04-03T08:48:01.173" v="9086" actId="255"/>
          <ac:spMkLst>
            <pc:docMk/>
            <pc:sldMk cId="1611759436" sldId="1141"/>
            <ac:spMk id="17" creationId="{E1D9D21D-9CE8-87F4-CB2F-613814F493BD}"/>
          </ac:spMkLst>
        </pc:spChg>
        <pc:spChg chg="mod">
          <ac:chgData name="Kęstutis Šukvietis" userId="4f2bfea1-ff13-442d-aefc-cb7a20ce39ce" providerId="ADAL" clId="{78D15059-3641-40A0-9EE7-7516D7096F4D}" dt="2024-04-03T08:44:48.038" v="9057" actId="20577"/>
          <ac:spMkLst>
            <pc:docMk/>
            <pc:sldMk cId="1611759436" sldId="1141"/>
            <ac:spMk id="19" creationId="{7094AA11-83C5-DB76-3BEC-C61B9271DA6E}"/>
          </ac:spMkLst>
        </pc:spChg>
        <pc:spChg chg="mod">
          <ac:chgData name="Kęstutis Šukvietis" userId="4f2bfea1-ff13-442d-aefc-cb7a20ce39ce" providerId="ADAL" clId="{78D15059-3641-40A0-9EE7-7516D7096F4D}" dt="2024-04-03T08:47:53.882" v="9085" actId="255"/>
          <ac:spMkLst>
            <pc:docMk/>
            <pc:sldMk cId="1611759436" sldId="1141"/>
            <ac:spMk id="21" creationId="{D92653E1-DD90-DC46-9FD4-B94F6EC02178}"/>
          </ac:spMkLst>
        </pc:spChg>
        <pc:spChg chg="add mod">
          <ac:chgData name="Kęstutis Šukvietis" userId="4f2bfea1-ff13-442d-aefc-cb7a20ce39ce" providerId="ADAL" clId="{78D15059-3641-40A0-9EE7-7516D7096F4D}" dt="2024-03-29T11:07:35.912" v="8472" actId="692"/>
          <ac:spMkLst>
            <pc:docMk/>
            <pc:sldMk cId="1611759436" sldId="1141"/>
            <ac:spMk id="22" creationId="{9BBEBC63-5F49-29C9-EA90-94CF48164E5C}"/>
          </ac:spMkLst>
        </pc:spChg>
        <pc:spChg chg="add mod">
          <ac:chgData name="Kęstutis Šukvietis" userId="4f2bfea1-ff13-442d-aefc-cb7a20ce39ce" providerId="ADAL" clId="{78D15059-3641-40A0-9EE7-7516D7096F4D}" dt="2024-03-29T11:07:21.464" v="8465" actId="692"/>
          <ac:spMkLst>
            <pc:docMk/>
            <pc:sldMk cId="1611759436" sldId="1141"/>
            <ac:spMk id="23" creationId="{CB0A23E8-1922-79F3-9E88-A1116617F946}"/>
          </ac:spMkLst>
        </pc:spChg>
        <pc:spChg chg="add mod">
          <ac:chgData name="Kęstutis Šukvietis" userId="4f2bfea1-ff13-442d-aefc-cb7a20ce39ce" providerId="ADAL" clId="{78D15059-3641-40A0-9EE7-7516D7096F4D}" dt="2024-04-03T08:44:14.865" v="9054" actId="1076"/>
          <ac:spMkLst>
            <pc:docMk/>
            <pc:sldMk cId="1611759436" sldId="1141"/>
            <ac:spMk id="25" creationId="{480ECBBD-40A1-F7D5-01ED-98A37556B704}"/>
          </ac:spMkLst>
        </pc:spChg>
        <pc:spChg chg="add del mod">
          <ac:chgData name="Kęstutis Šukvietis" userId="4f2bfea1-ff13-442d-aefc-cb7a20ce39ce" providerId="ADAL" clId="{78D15059-3641-40A0-9EE7-7516D7096F4D}" dt="2024-03-29T08:53:17.218" v="8280" actId="11529"/>
          <ac:spMkLst>
            <pc:docMk/>
            <pc:sldMk cId="1611759436" sldId="1141"/>
            <ac:spMk id="26" creationId="{D5922DC9-66F6-E30B-1970-7838FCBAAD06}"/>
          </ac:spMkLst>
        </pc:spChg>
        <pc:spChg chg="add del mod ord">
          <ac:chgData name="Kęstutis Šukvietis" userId="4f2bfea1-ff13-442d-aefc-cb7a20ce39ce" providerId="ADAL" clId="{78D15059-3641-40A0-9EE7-7516D7096F4D}" dt="2024-03-29T08:55:27.311" v="8380" actId="11529"/>
          <ac:spMkLst>
            <pc:docMk/>
            <pc:sldMk cId="1611759436" sldId="1141"/>
            <ac:spMk id="27" creationId="{22E4AD52-38FC-E957-7A62-B47F53F2F8D8}"/>
          </ac:spMkLst>
        </pc:spChg>
        <pc:spChg chg="add mod">
          <ac:chgData name="Kęstutis Šukvietis" userId="4f2bfea1-ff13-442d-aefc-cb7a20ce39ce" providerId="ADAL" clId="{78D15059-3641-40A0-9EE7-7516D7096F4D}" dt="2024-03-29T08:55:21.645" v="8372" actId="1038"/>
          <ac:spMkLst>
            <pc:docMk/>
            <pc:sldMk cId="1611759436" sldId="1141"/>
            <ac:spMk id="28" creationId="{236365AB-F894-2A3C-66D2-2B57FDE5F18B}"/>
          </ac:spMkLst>
        </pc:spChg>
        <pc:grpChg chg="add del mod">
          <ac:chgData name="Kęstutis Šukvietis" userId="4f2bfea1-ff13-442d-aefc-cb7a20ce39ce" providerId="ADAL" clId="{78D15059-3641-40A0-9EE7-7516D7096F4D}" dt="2024-03-29T08:43:39.024" v="8162" actId="164"/>
          <ac:grpSpMkLst>
            <pc:docMk/>
            <pc:sldMk cId="1611759436" sldId="1141"/>
            <ac:grpSpMk id="8" creationId="{311D9ABE-7349-D3A8-72B6-F23035CC5A8C}"/>
          </ac:grpSpMkLst>
        </pc:grpChg>
        <pc:grpChg chg="del mod">
          <ac:chgData name="Kęstutis Šukvietis" userId="4f2bfea1-ff13-442d-aefc-cb7a20ce39ce" providerId="ADAL" clId="{78D15059-3641-40A0-9EE7-7516D7096F4D}" dt="2024-03-29T08:42:31.857" v="7991" actId="478"/>
          <ac:grpSpMkLst>
            <pc:docMk/>
            <pc:sldMk cId="1611759436" sldId="1141"/>
            <ac:grpSpMk id="9" creationId="{E08D2B49-DD8D-2421-6699-7A788661E496}"/>
          </ac:grpSpMkLst>
        </pc:grpChg>
        <pc:grpChg chg="del mod">
          <ac:chgData name="Kęstutis Šukvietis" userId="4f2bfea1-ff13-442d-aefc-cb7a20ce39ce" providerId="ADAL" clId="{78D15059-3641-40A0-9EE7-7516D7096F4D}" dt="2024-03-29T08:42:15.482" v="7986" actId="478"/>
          <ac:grpSpMkLst>
            <pc:docMk/>
            <pc:sldMk cId="1611759436" sldId="1141"/>
            <ac:grpSpMk id="11" creationId="{0F0F3F60-9B2F-C154-235A-A934F80C1C9C}"/>
          </ac:grpSpMkLst>
        </pc:grpChg>
        <pc:grpChg chg="del mod">
          <ac:chgData name="Kęstutis Šukvietis" userId="4f2bfea1-ff13-442d-aefc-cb7a20ce39ce" providerId="ADAL" clId="{78D15059-3641-40A0-9EE7-7516D7096F4D}" dt="2024-03-29T08:42:23.284" v="7989" actId="478"/>
          <ac:grpSpMkLst>
            <pc:docMk/>
            <pc:sldMk cId="1611759436" sldId="1141"/>
            <ac:grpSpMk id="12" creationId="{289A19A8-933C-BA59-9305-70EDB9848A4D}"/>
          </ac:grpSpMkLst>
        </pc:grpChg>
        <pc:grpChg chg="del mod">
          <ac:chgData name="Kęstutis Šukvietis" userId="4f2bfea1-ff13-442d-aefc-cb7a20ce39ce" providerId="ADAL" clId="{78D15059-3641-40A0-9EE7-7516D7096F4D}" dt="2024-03-29T08:42:27.438" v="7990" actId="478"/>
          <ac:grpSpMkLst>
            <pc:docMk/>
            <pc:sldMk cId="1611759436" sldId="1141"/>
            <ac:grpSpMk id="13" creationId="{02831A96-3D4A-66DA-62CF-315972DC4D10}"/>
          </ac:grpSpMkLst>
        </pc:grpChg>
        <pc:grpChg chg="add mod">
          <ac:chgData name="Kęstutis Šukvietis" userId="4f2bfea1-ff13-442d-aefc-cb7a20ce39ce" providerId="ADAL" clId="{78D15059-3641-40A0-9EE7-7516D7096F4D}" dt="2024-04-03T08:44:08.365" v="9053" actId="1076"/>
          <ac:grpSpMkLst>
            <pc:docMk/>
            <pc:sldMk cId="1611759436" sldId="1141"/>
            <ac:grpSpMk id="24" creationId="{F8D7551A-6FC4-07AE-C8F9-DB974B312E29}"/>
          </ac:grpSpMkLst>
        </pc:grpChg>
        <pc:graphicFrameChg chg="add mod">
          <ac:chgData name="Kęstutis Šukvietis" userId="4f2bfea1-ff13-442d-aefc-cb7a20ce39ce" providerId="ADAL" clId="{78D15059-3641-40A0-9EE7-7516D7096F4D}" dt="2024-04-03T08:50:08.522" v="9111"/>
          <ac:graphicFrameMkLst>
            <pc:docMk/>
            <pc:sldMk cId="1611759436" sldId="1141"/>
            <ac:graphicFrameMk id="6" creationId="{F901AD46-A57A-9FB2-B0BB-59F047597BAF}"/>
          </ac:graphicFrameMkLst>
        </pc:graphicFrameChg>
        <pc:cxnChg chg="del mod">
          <ac:chgData name="Kęstutis Šukvietis" userId="4f2bfea1-ff13-442d-aefc-cb7a20ce39ce" providerId="ADAL" clId="{78D15059-3641-40A0-9EE7-7516D7096F4D}" dt="2024-03-29T08:42:27.438" v="7990" actId="478"/>
          <ac:cxnSpMkLst>
            <pc:docMk/>
            <pc:sldMk cId="1611759436" sldId="1141"/>
            <ac:cxnSpMk id="14" creationId="{7C7A17F7-10EB-B550-F8A7-20CF0AC8D285}"/>
          </ac:cxnSpMkLst>
        </pc:cxnChg>
        <pc:cxnChg chg="del mod">
          <ac:chgData name="Kęstutis Šukvietis" userId="4f2bfea1-ff13-442d-aefc-cb7a20ce39ce" providerId="ADAL" clId="{78D15059-3641-40A0-9EE7-7516D7096F4D}" dt="2024-03-29T08:42:23.284" v="7989" actId="478"/>
          <ac:cxnSpMkLst>
            <pc:docMk/>
            <pc:sldMk cId="1611759436" sldId="1141"/>
            <ac:cxnSpMk id="16" creationId="{7A50ADB0-C4E2-8BFB-E1F5-ABCA2C43606D}"/>
          </ac:cxnSpMkLst>
        </pc:cxnChg>
        <pc:cxnChg chg="del mod">
          <ac:chgData name="Kęstutis Šukvietis" userId="4f2bfea1-ff13-442d-aefc-cb7a20ce39ce" providerId="ADAL" clId="{78D15059-3641-40A0-9EE7-7516D7096F4D}" dt="2024-03-29T08:42:15.482" v="7986" actId="478"/>
          <ac:cxnSpMkLst>
            <pc:docMk/>
            <pc:sldMk cId="1611759436" sldId="1141"/>
            <ac:cxnSpMk id="18" creationId="{F34C0102-2D53-6273-5AA6-9AFDE3F2933D}"/>
          </ac:cxnSpMkLst>
        </pc:cxnChg>
        <pc:cxnChg chg="del mod">
          <ac:chgData name="Kęstutis Šukvietis" userId="4f2bfea1-ff13-442d-aefc-cb7a20ce39ce" providerId="ADAL" clId="{78D15059-3641-40A0-9EE7-7516D7096F4D}" dt="2024-03-29T08:42:31.857" v="7991" actId="478"/>
          <ac:cxnSpMkLst>
            <pc:docMk/>
            <pc:sldMk cId="1611759436" sldId="1141"/>
            <ac:cxnSpMk id="20" creationId="{F4786131-1192-326C-881D-A715CCB19DB6}"/>
          </ac:cxnSpMkLst>
        </pc:cxnChg>
      </pc:sldChg>
      <pc:sldChg chg="addSp delSp modSp add mod modNotesTx">
        <pc:chgData name="Kęstutis Šukvietis" userId="4f2bfea1-ff13-442d-aefc-cb7a20ce39ce" providerId="ADAL" clId="{78D15059-3641-40A0-9EE7-7516D7096F4D}" dt="2024-04-03T12:16:42.682" v="11818" actId="20577"/>
        <pc:sldMkLst>
          <pc:docMk/>
          <pc:sldMk cId="1392332412" sldId="1142"/>
        </pc:sldMkLst>
        <pc:spChg chg="mod">
          <ac:chgData name="Kęstutis Šukvietis" userId="4f2bfea1-ff13-442d-aefc-cb7a20ce39ce" providerId="ADAL" clId="{78D15059-3641-40A0-9EE7-7516D7096F4D}" dt="2024-03-29T07:45:28.972" v="7245" actId="1076"/>
          <ac:spMkLst>
            <pc:docMk/>
            <pc:sldMk cId="1392332412" sldId="1142"/>
            <ac:spMk id="3" creationId="{46949B39-D71C-729D-F3E8-BC2B1EB7B3DA}"/>
          </ac:spMkLst>
        </pc:spChg>
        <pc:spChg chg="add mod">
          <ac:chgData name="Kęstutis Šukvietis" userId="4f2bfea1-ff13-442d-aefc-cb7a20ce39ce" providerId="ADAL" clId="{78D15059-3641-40A0-9EE7-7516D7096F4D}" dt="2024-03-28T11:30:26.057" v="5720" actId="790"/>
          <ac:spMkLst>
            <pc:docMk/>
            <pc:sldMk cId="1392332412" sldId="1142"/>
            <ac:spMk id="6" creationId="{E62C7B98-537A-BE34-ACAC-DC12E71E4603}"/>
          </ac:spMkLst>
        </pc:spChg>
        <pc:spChg chg="del mod">
          <ac:chgData name="Kęstutis Šukvietis" userId="4f2bfea1-ff13-442d-aefc-cb7a20ce39ce" providerId="ADAL" clId="{78D15059-3641-40A0-9EE7-7516D7096F4D}" dt="2024-03-28T14:15:03.958" v="6075" actId="478"/>
          <ac:spMkLst>
            <pc:docMk/>
            <pc:sldMk cId="1392332412" sldId="1142"/>
            <ac:spMk id="7" creationId="{33AF4A13-F0A9-1432-3C7D-1970DCECAAD6}"/>
          </ac:spMkLst>
        </pc:spChg>
        <pc:spChg chg="mod">
          <ac:chgData name="Kęstutis Šukvietis" userId="4f2bfea1-ff13-442d-aefc-cb7a20ce39ce" providerId="ADAL" clId="{78D15059-3641-40A0-9EE7-7516D7096F4D}" dt="2024-04-03T12:16:42.682" v="11818" actId="20577"/>
          <ac:spMkLst>
            <pc:docMk/>
            <pc:sldMk cId="1392332412" sldId="1142"/>
            <ac:spMk id="10" creationId="{4813A931-E6E5-2096-DAF9-8EEE845CEF1B}"/>
          </ac:spMkLst>
        </pc:spChg>
        <pc:picChg chg="add del mod">
          <ac:chgData name="Kęstutis Šukvietis" userId="4f2bfea1-ff13-442d-aefc-cb7a20ce39ce" providerId="ADAL" clId="{78D15059-3641-40A0-9EE7-7516D7096F4D}" dt="2024-04-03T10:29:57.715" v="9670" actId="478"/>
          <ac:picMkLst>
            <pc:docMk/>
            <pc:sldMk cId="1392332412" sldId="1142"/>
            <ac:picMk id="5" creationId="{0D4F0815-75B3-273A-4285-0BDD6DB7A845}"/>
          </ac:picMkLst>
        </pc:picChg>
        <pc:picChg chg="add mod">
          <ac:chgData name="Kęstutis Šukvietis" userId="4f2bfea1-ff13-442d-aefc-cb7a20ce39ce" providerId="ADAL" clId="{78D15059-3641-40A0-9EE7-7516D7096F4D}" dt="2024-04-03T10:30:18.536" v="9676" actId="14100"/>
          <ac:picMkLst>
            <pc:docMk/>
            <pc:sldMk cId="1392332412" sldId="1142"/>
            <ac:picMk id="7" creationId="{55D31600-A297-0218-49BF-A95238AC5EBA}"/>
          </ac:picMkLst>
        </pc:picChg>
      </pc:sldChg>
      <pc:sldChg chg="del">
        <pc:chgData name="Kęstutis Šukvietis" userId="4f2bfea1-ff13-442d-aefc-cb7a20ce39ce" providerId="ADAL" clId="{78D15059-3641-40A0-9EE7-7516D7096F4D}" dt="2024-03-27T06:01:54.677" v="388" actId="47"/>
        <pc:sldMkLst>
          <pc:docMk/>
          <pc:sldMk cId="3977663455" sldId="1142"/>
        </pc:sldMkLst>
      </pc:sldChg>
      <pc:sldChg chg="addSp delSp modSp add del mod setBg modNotesTx">
        <pc:chgData name="Kęstutis Šukvietis" userId="4f2bfea1-ff13-442d-aefc-cb7a20ce39ce" providerId="ADAL" clId="{78D15059-3641-40A0-9EE7-7516D7096F4D}" dt="2024-03-29T10:56:31.437" v="8387" actId="47"/>
        <pc:sldMkLst>
          <pc:docMk/>
          <pc:sldMk cId="476355585" sldId="1143"/>
        </pc:sldMkLst>
        <pc:spChg chg="mod">
          <ac:chgData name="Kęstutis Šukvietis" userId="4f2bfea1-ff13-442d-aefc-cb7a20ce39ce" providerId="ADAL" clId="{78D15059-3641-40A0-9EE7-7516D7096F4D}" dt="2024-03-29T07:28:35.131" v="7225" actId="20577"/>
          <ac:spMkLst>
            <pc:docMk/>
            <pc:sldMk cId="476355585" sldId="1143"/>
            <ac:spMk id="4" creationId="{179270B9-ADBE-2ACC-81A9-C9619DDA561C}"/>
          </ac:spMkLst>
        </pc:spChg>
        <pc:spChg chg="del mod">
          <ac:chgData name="Kęstutis Šukvietis" userId="4f2bfea1-ff13-442d-aefc-cb7a20ce39ce" providerId="ADAL" clId="{78D15059-3641-40A0-9EE7-7516D7096F4D}" dt="2024-03-28T14:11:27.516" v="6062" actId="478"/>
          <ac:spMkLst>
            <pc:docMk/>
            <pc:sldMk cId="476355585" sldId="1143"/>
            <ac:spMk id="6" creationId="{2F7D631D-B732-5142-F6C8-8D80020AD56C}"/>
          </ac:spMkLst>
        </pc:spChg>
        <pc:spChg chg="mod">
          <ac:chgData name="Kęstutis Šukvietis" userId="4f2bfea1-ff13-442d-aefc-cb7a20ce39ce" providerId="ADAL" clId="{78D15059-3641-40A0-9EE7-7516D7096F4D}" dt="2024-03-27T12:20:23.390" v="4884" actId="790"/>
          <ac:spMkLst>
            <pc:docMk/>
            <pc:sldMk cId="476355585" sldId="1143"/>
            <ac:spMk id="10" creationId="{4813A931-E6E5-2096-DAF9-8EEE845CEF1B}"/>
          </ac:spMkLst>
        </pc:spChg>
        <pc:picChg chg="add del mod">
          <ac:chgData name="Kęstutis Šukvietis" userId="4f2bfea1-ff13-442d-aefc-cb7a20ce39ce" providerId="ADAL" clId="{78D15059-3641-40A0-9EE7-7516D7096F4D}" dt="2024-03-28T14:13:31.038" v="6070" actId="21"/>
          <ac:picMkLst>
            <pc:docMk/>
            <pc:sldMk cId="476355585" sldId="1143"/>
            <ac:picMk id="5" creationId="{03D2E4A8-0E31-6822-BFEE-5EADD20140FC}"/>
          </ac:picMkLst>
        </pc:picChg>
        <pc:picChg chg="add mod">
          <ac:chgData name="Kęstutis Šukvietis" userId="4f2bfea1-ff13-442d-aefc-cb7a20ce39ce" providerId="ADAL" clId="{78D15059-3641-40A0-9EE7-7516D7096F4D}" dt="2024-03-28T14:18:20.224" v="6118" actId="14861"/>
          <ac:picMkLst>
            <pc:docMk/>
            <pc:sldMk cId="476355585" sldId="1143"/>
            <ac:picMk id="8" creationId="{472B1BE0-33D8-EF3E-7723-8946FB597D5C}"/>
          </ac:picMkLst>
        </pc:picChg>
      </pc:sldChg>
      <pc:sldChg chg="addSp delSp modSp add mod modNotesTx">
        <pc:chgData name="Kęstutis Šukvietis" userId="4f2bfea1-ff13-442d-aefc-cb7a20ce39ce" providerId="ADAL" clId="{78D15059-3641-40A0-9EE7-7516D7096F4D}" dt="2024-04-03T12:13:15.716" v="11806" actId="207"/>
        <pc:sldMkLst>
          <pc:docMk/>
          <pc:sldMk cId="2110308147" sldId="1144"/>
        </pc:sldMkLst>
        <pc:spChg chg="del mod">
          <ac:chgData name="Kęstutis Šukvietis" userId="4f2bfea1-ff13-442d-aefc-cb7a20ce39ce" providerId="ADAL" clId="{78D15059-3641-40A0-9EE7-7516D7096F4D}" dt="2024-03-28T12:02:34.879" v="6005" actId="478"/>
          <ac:spMkLst>
            <pc:docMk/>
            <pc:sldMk cId="2110308147" sldId="1144"/>
            <ac:spMk id="4" creationId="{179270B9-ADBE-2ACC-81A9-C9619DDA561C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5" creationId="{5CCA69B6-80F8-F59C-6E59-1BAA904B4EA3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5" creationId="{81A256AC-0536-3B9B-E135-BC2C962D32FC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5" creationId="{D6E9E292-E8AB-08BA-7EB1-E81EC0496321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6" creationId="{0CC3F2E9-7BED-0807-F084-341423196D37}"/>
          </ac:spMkLst>
        </pc:spChg>
        <pc:spChg chg="add del">
          <ac:chgData name="Kęstutis Šukvietis" userId="4f2bfea1-ff13-442d-aefc-cb7a20ce39ce" providerId="ADAL" clId="{78D15059-3641-40A0-9EE7-7516D7096F4D}" dt="2024-03-28T12:08:02.371" v="6031" actId="478"/>
          <ac:spMkLst>
            <pc:docMk/>
            <pc:sldMk cId="2110308147" sldId="1144"/>
            <ac:spMk id="6" creationId="{2F7D631D-B732-5142-F6C8-8D80020AD56C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6" creationId="{F9A9C187-D7D3-0835-9B9A-C36C477E158F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7" creationId="{53B7C7D9-5D23-62F3-A9FC-E42F807EFA08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7" creationId="{9191EBA5-2A9C-DB17-DD51-F5814E51FEE0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7" creationId="{93038DB5-3192-4C73-CA5E-FAF0BEEA72CA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8" creationId="{31569837-4F40-F77E-FF5F-33BE3D1D0DE5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8" creationId="{5D8DEF8C-4D50-0D3F-AEFC-2A3A87B46467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8" creationId="{D0980DFC-AA23-C9DF-5065-FE3999DB9646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9" creationId="{202FFC0E-260F-3890-D541-195B3D651D03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9" creationId="{DB3FA16F-4239-8D58-D594-30FA10C78D27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9" creationId="{E66AB1DF-D972-1E78-A694-AE677B023935}"/>
          </ac:spMkLst>
        </pc:spChg>
        <pc:spChg chg="mod">
          <ac:chgData name="Kęstutis Šukvietis" userId="4f2bfea1-ff13-442d-aefc-cb7a20ce39ce" providerId="ADAL" clId="{78D15059-3641-40A0-9EE7-7516D7096F4D}" dt="2024-04-03T12:13:15.716" v="11806" actId="207"/>
          <ac:spMkLst>
            <pc:docMk/>
            <pc:sldMk cId="2110308147" sldId="1144"/>
            <ac:spMk id="10" creationId="{4813A931-E6E5-2096-DAF9-8EEE845CEF1B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1" creationId="{28460E5A-A3C0-D666-12BC-80E30FB78150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1" creationId="{CAEB90A4-8871-EB9D-59A6-49BA2645E841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1" creationId="{E444A83A-384C-5879-FD5A-050CC210F897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2" creationId="{50587070-FBF8-1707-C53B-AD498DFEA154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2" creationId="{813D363B-3FD8-D244-D0C3-C2B2760AEA42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2" creationId="{FF5F969F-583E-8F42-38AB-6AC8C03C9376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3" creationId="{11C243AE-DB0D-49F4-55EC-EC357882A7A8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3" creationId="{91279D5D-6A53-374F-3AF1-887A8E0E432E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4" creationId="{28DC169D-C0C1-2BC2-FCC5-68F0E489BDD8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4" creationId="{87C70884-375B-16E3-0DA9-D03FCCA310FA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4" creationId="{EA4169F7-EC0F-79D0-E336-23EB531D41F7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5" creationId="{62AC695B-79BF-92D1-640E-5841B03169D9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6" creationId="{091EFE0E-30B7-92A8-1060-B75162062CBF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6" creationId="{D483BE63-3D23-242A-C00B-86854AA4413A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6" creationId="{E4F82AC3-7A30-C7B2-A7A7-269A6F5C948D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7" creationId="{425A4769-805F-010D-488C-23E4C008069F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7" creationId="{66A6E372-C4C4-6D46-5389-49EC7E711251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7" creationId="{FD73FBCC-6680-E957-ACB1-11A3382A728B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8" creationId="{3D601576-2A4F-B57E-113F-906D7E945B1E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8" creationId="{54B1038D-CEFD-6D51-0DE1-77DCA6311AA1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8" creationId="{D6791532-F3F2-D225-8017-642894CB025C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19" creationId="{0FD96654-B2A6-91A3-780A-540C8C5E7241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19" creationId="{289FFEE8-5A23-4579-1020-BFE3DE892BFA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19" creationId="{90DDFB2E-5634-B3AE-E619-88B7E9DCAE4A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0" creationId="{5B617290-5516-5711-3EBC-D41F5D80B5EE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0" creationId="{FA9981F5-3AAB-6C0C-2599-AC4262E94B73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1" creationId="{543D6356-E443-2E88-458E-C10ECA8CCC19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1" creationId="{EA707FDA-CE98-D9B7-10E8-894DA33E4749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2" creationId="{FF7A0168-028D-BB2C-6CF1-A8E4515A8AF6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3" creationId="{F09F0A38-3F3F-B2B1-9BAB-AB61DE389670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4" creationId="{ADA7CAF4-C696-C23A-8A90-84B01D944191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4" creationId="{C61D1761-03AB-E65D-921F-8694F1AD8A96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4" creationId="{EFF73AC2-8D80-F55C-FC02-C17A3281A7DE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5" creationId="{5F07584B-E94E-FDA7-2090-3729907F3C04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5" creationId="{61DC4F63-0025-4ED6-D2C9-D9DD3CC64491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5" creationId="{D0532F52-97FD-EADB-68EC-6274EBF09A44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6" creationId="{2421D307-2D9C-A2CB-11AC-58FB67A6792C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6" creationId="{B3ACC5BA-F7B7-E5AC-B599-3A522360938A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6" creationId="{D16974D0-E8EC-FE24-C1A0-EAB2135EA7DB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7" creationId="{5C99BD66-0232-2C1E-F4B1-5B5AD2B7E3EC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7" creationId="{8BB1B6F7-3D65-83E6-33D4-4187289A73BE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7" creationId="{C921AAEC-142D-72C7-07CD-E3269497F6C9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8" creationId="{0220E1D7-D704-FED1-08E9-A53932FF9F66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8" creationId="{02AB0818-54A2-3328-F885-744E637CFD4A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8" creationId="{0AAAB472-F69A-83BD-6E8F-6244E1A29AE4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29" creationId="{3C204F77-8D35-4A54-DE5C-CB793291FFAC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29" creationId="{90C2455B-EC48-1F0C-32B9-2DBFE4FB6781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29" creationId="{D5020995-A07F-D394-2640-E26AA858A58C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0" creationId="{2BD033D9-CFB7-A722-7453-972D271FF593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0" creationId="{4555EFF2-5868-A59D-4FC5-6CA0842534FB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0" creationId="{BBC730D3-BE45-B9E6-9050-32E1E289D024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1" creationId="{2C73B3E5-BB7F-F3CC-7269-B9494AA05EEB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1" creationId="{577AC502-AA9F-5298-0FA0-5924B5FEE2B2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1" creationId="{9A5011E6-3624-784E-A4D8-F3EDB324C869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2" creationId="{8C39C5B5-4084-D5C7-3527-D1BD2581055F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2" creationId="{9B4943D4-EE5F-FB10-9EAE-2D9340B93805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2" creationId="{B5CA0EAD-F201-9322-E18B-D0E229CF69BF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3" creationId="{08F9001C-469C-4AF0-27F3-D73557CAC2B1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3" creationId="{4DCE2CAD-5FFA-E6F5-F7DD-7DAE632DA28E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3" creationId="{AD5133AB-3447-4B12-9F64-CE914FBB03AF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4" creationId="{3DC65F8E-A18B-4E21-2A33-10A270A54C8C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4" creationId="{94F2FA8E-DAA0-41D9-EA0E-32538D81E4BA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4" creationId="{A5F838AF-20CE-1F8E-B142-2C117DF40167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5" creationId="{265B6EF8-C642-3BC6-4D33-0256DB3AE55D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5" creationId="{3F6178D7-DF5D-798B-9C39-DAF06BF795DA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5" creationId="{F4D27B1C-0606-3B4F-4692-D3D76149A14F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6" creationId="{27F253BB-2D3F-94AE-482E-E36786A84152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6" creationId="{80D24E52-012E-E6D8-2C04-03280C810EF7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6" creationId="{D5D27A8C-358B-3059-7014-25FA7E72BD1E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7" creationId="{02B21B6C-ADAF-3392-912F-8BCFC354DAD0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7" creationId="{23482961-A780-1AF9-C00D-9BB642A7A87F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7" creationId="{D7157B84-72CE-303D-E7AE-1DEDDA9846F0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8" creationId="{7AB787A4-48EF-47EC-320D-9F2D9B880803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8" creationId="{9FA0DD47-E3DF-5B00-F8BF-83260F764499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8" creationId="{DB2ED2B6-3C73-F285-B5C0-92D37F198618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39" creationId="{92A7A2DB-9694-8FD5-F32E-963966F1CB8B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39" creationId="{CB25D2AE-1D53-C17A-2E5A-097F52ACC164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39" creationId="{F1C86E64-7BE4-91EA-FE36-C2D9B6BF0828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0" creationId="{760ED46F-A842-FDF0-0EEA-7979FC178652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0" creationId="{98D80468-4975-F8C9-621A-FFDAA7ECD4AC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0" creationId="{F848E9B4-C70F-D2E6-2138-EF2AEB3D400B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1" creationId="{2ED9D7A0-B36E-C0A6-F6A1-AFEEB23EFF2A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1" creationId="{6636C17D-B3AD-7110-8C9C-AA75900FA872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1" creationId="{F2228177-CE1E-AD70-4816-F82D86CE1DDE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2" creationId="{3EF189BE-29F8-1B54-4FE8-05A9935A7D5E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2" creationId="{C70987E3-D602-E894-87B9-CE95190A49CC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2" creationId="{E2C80E48-54BE-9FB5-E4A3-6A1152DC7213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3" creationId="{7D2A1758-20CE-2B04-A660-D24EC03E9D43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3" creationId="{E31A936A-301F-5560-E8F3-F1CB6EF18D38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3" creationId="{EB7518F7-5284-975C-8838-6A09B1CDF052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4" creationId="{06AAF3AE-3DF0-3C2D-0B3F-87A213E54BC0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4" creationId="{57BEAB6D-A965-7D26-B3E6-A54020A556C2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4" creationId="{9DC64BD2-640E-4FCB-6DCC-B1DAC30DF273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5" creationId="{66C64234-CE20-C6AA-D69C-21DEBA171BF1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5" creationId="{99C829AF-C9B0-888D-A742-8B1558B3B28B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5" creationId="{CA1F7081-3229-A02B-4D81-08D45071956C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6" creationId="{2C106417-7313-AB1E-1521-1829F80F7009}"/>
          </ac:spMkLst>
        </pc:spChg>
        <pc:spChg chg="mod">
          <ac:chgData name="Kęstutis Šukvietis" userId="4f2bfea1-ff13-442d-aefc-cb7a20ce39ce" providerId="ADAL" clId="{78D15059-3641-40A0-9EE7-7516D7096F4D}" dt="2024-03-28T12:04:54.142" v="6006"/>
          <ac:spMkLst>
            <pc:docMk/>
            <pc:sldMk cId="2110308147" sldId="1144"/>
            <ac:spMk id="46" creationId="{B1713CD1-60A9-0EAD-1661-3BDA3064623B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6" creationId="{E07E5032-5208-2931-8DC2-07331D4AFED7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7" creationId="{297D1FFF-1EDE-11F1-EF77-53217CC1AE21}"/>
          </ac:spMkLst>
        </pc:spChg>
        <pc:spChg chg="mod">
          <ac:chgData name="Kęstutis Šukvietis" userId="4f2bfea1-ff13-442d-aefc-cb7a20ce39ce" providerId="ADAL" clId="{78D15059-3641-40A0-9EE7-7516D7096F4D}" dt="2024-04-02T05:21:22.982" v="8772"/>
          <ac:spMkLst>
            <pc:docMk/>
            <pc:sldMk cId="2110308147" sldId="1144"/>
            <ac:spMk id="47" creationId="{48EAC9B4-3CB2-6602-38F9-ABC654F69024}"/>
          </ac:spMkLst>
        </pc:spChg>
        <pc:spChg chg="mod">
          <ac:chgData name="Kęstutis Šukvietis" userId="4f2bfea1-ff13-442d-aefc-cb7a20ce39ce" providerId="ADAL" clId="{78D15059-3641-40A0-9EE7-7516D7096F4D}" dt="2024-03-28T14:39:44.202" v="6136"/>
          <ac:spMkLst>
            <pc:docMk/>
            <pc:sldMk cId="2110308147" sldId="1144"/>
            <ac:spMk id="48" creationId="{1D0AA37A-0DF6-B644-791F-383128910234}"/>
          </ac:spMkLst>
        </pc:spChg>
        <pc:spChg chg="add mod">
          <ac:chgData name="Kęstutis Šukvietis" userId="4f2bfea1-ff13-442d-aefc-cb7a20ce39ce" providerId="ADAL" clId="{78D15059-3641-40A0-9EE7-7516D7096F4D}" dt="2024-03-29T07:28:39.018" v="7226" actId="20577"/>
          <ac:spMkLst>
            <pc:docMk/>
            <pc:sldMk cId="2110308147" sldId="1144"/>
            <ac:spMk id="49" creationId="{26C2E0D8-5CE3-1A46-FF3B-62DFEAD7028F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2" creationId="{3F724F5E-3C02-F2C3-A69D-5624AECEAFEC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3" creationId="{4D2677CB-FB64-C3DE-A968-CAE4E7366368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4" creationId="{B553856B-B624-545F-683E-0B6E2779DC5A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5" creationId="{BDE90CC9-9CC0-781D-7CF9-14B1F61963D8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6" creationId="{E53DEC41-B9B9-536E-FAF6-EDDC49DA3AB0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7" creationId="{AFD2BCFF-DCEC-074E-C345-4A88925C4817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8" creationId="{83D716E1-37EF-1E69-E2E7-B98611D19EA7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59" creationId="{EE8073CE-65DA-FD88-D55F-2E032D8CAE59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0" creationId="{E88EDB92-F493-1C05-82FA-0E0A554C21D0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2" creationId="{4DCAAB82-E2F6-915D-159B-C2CA5E197385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3" creationId="{94FCE228-EE15-83F1-52D8-B3AA00F0DDDB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4" creationId="{0BE61761-0B9A-293C-C64B-2F5B345022B3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5" creationId="{607DF7C8-E38F-E5E6-73E9-D85D3CA7AAFA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6" creationId="{60B34365-5E35-FDAF-F029-4CB0BD3D81C2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67" creationId="{9AB6BBC5-0EF0-2D0F-8E28-73BED29703B2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0" creationId="{C2318816-5F2B-874C-CDF9-00A221680341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1" creationId="{381D3BD6-481C-6427-4E62-98D5741265B7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2" creationId="{885CBB2C-E839-53ED-3A00-42885807783C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3" creationId="{5625111C-0CF0-DD41-AC6E-5D7266386678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4" creationId="{05879F36-E3C6-FCEE-E12D-41377B30AA78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5" creationId="{32D89DB2-797C-9D3C-9E04-14DC2828D3AA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6" creationId="{877166C4-78F4-F97B-7665-38E20C7EB129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7" creationId="{08E32DB5-ACB6-691E-A0F8-D7743EB40F1F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8" creationId="{B355DAF9-82B8-1C77-B5FD-64EFAB0F12F5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79" creationId="{13F78F57-BFB9-5080-996F-BDDB2D8A2415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0" creationId="{01A21E77-B007-BAB3-884B-EF6AB7AF1A17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1" creationId="{AB82AB7F-AEF8-544D-4439-72A605626154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2" creationId="{C1619E6F-E58A-C62B-F9D7-EE6AD56E508F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3" creationId="{B16F3FFD-71F6-078D-B95B-E81438D7BB0A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4" creationId="{B8A06F11-5B5B-C967-86C6-A0E387C9083B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5" creationId="{5F4C2BC1-D7C5-1370-37BD-79990813FF3A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6" creationId="{B93397B2-4214-E860-A9CB-AFF9C008B64C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7" creationId="{2DA0A2F7-186A-475C-8702-93657A27869C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8" creationId="{403F9BB2-B631-76EB-4E77-275D39B9880D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89" creationId="{3DEC5B75-B960-1E92-5456-CBD999A2CB9B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90" creationId="{07ECCC50-E623-CB3F-7D30-982695AD80B0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91" creationId="{1406BD7D-8FB1-9B77-E5DA-6D977FD75EC1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92" creationId="{EC0A88DE-E6D7-A298-FC06-7DCE306E4ACE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93" creationId="{03522BCE-7262-AD44-A0B8-2B757B712DD1}"/>
          </ac:spMkLst>
        </pc:spChg>
        <pc:spChg chg="mod">
          <ac:chgData name="Kęstutis Šukvietis" userId="4f2bfea1-ff13-442d-aefc-cb7a20ce39ce" providerId="ADAL" clId="{78D15059-3641-40A0-9EE7-7516D7096F4D}" dt="2024-03-28T12:11:58.420" v="6039"/>
          <ac:spMkLst>
            <pc:docMk/>
            <pc:sldMk cId="2110308147" sldId="1144"/>
            <ac:spMk id="94" creationId="{1DDB6273-367E-F628-8083-5DE28E72D45F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98" creationId="{6227D8D8-FC14-E27C-72D7-D70A71DD9C82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99" creationId="{F5E2FE08-0544-7B6D-79B2-A11A5837A4F2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0" creationId="{5B42755C-C1BA-9EEF-23D1-B82910CD738C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1" creationId="{DFED76F2-5BE9-D908-5ED2-9F0944A76614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2" creationId="{F617D9C5-02FF-54C8-C48B-378AD07362B6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3" creationId="{613633AF-50D8-C743-760B-7DB823A6425F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4" creationId="{2EBAA75C-6D4D-21AE-626A-0BCBA7287ED4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5" creationId="{17DFB652-E16C-10A3-2D82-39C45042EF07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6" creationId="{AAF2A654-441F-5245-292E-9C2B9AC0DDD0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8" creationId="{3E343F88-4310-8254-8F77-2B5D09D692A9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09" creationId="{98EB109A-C5C2-499A-4D36-B1539E278528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0" creationId="{E954AD74-8E09-9635-1760-B68D2F27A8EA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1" creationId="{9ED7825D-8379-818A-A817-1DC749BEB609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2" creationId="{4D61EEFD-7CDD-BB9E-6943-304ABF8722FF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3" creationId="{82283755-5392-1DFD-77FF-8EB08B01F5E1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6" creationId="{A913A11A-D702-CE3C-B250-759380717887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7" creationId="{9899B412-E368-A515-F849-AFBEBB78364A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8" creationId="{CE6DEE91-5ED7-C81A-9168-C60E622DF32A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19" creationId="{7ECB39F4-31BE-4D8E-F730-C053066E33EF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0" creationId="{14ED7272-3004-6ADC-5598-646068CB8CCA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1" creationId="{6B3454E7-BFDC-13D6-EFBB-20FC0ACEAB16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2" creationId="{729CC422-BD12-B858-CA6A-F4BD55BC29CA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3" creationId="{3A30C83C-AB0E-2A6B-E51B-17F3E98B867D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4" creationId="{471A181D-D9BA-68D8-69B6-33DD8DC59FF6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5" creationId="{7F434115-A9A6-ED77-98A7-1E8F33467145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6" creationId="{3534ED59-76BE-C016-83BC-230C533BDFDC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7" creationId="{89634520-09A3-A002-A511-2227FABF9FB2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8" creationId="{83E5B629-CD8C-EEF7-7377-A4315ECA89D2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29" creationId="{7DC94330-E06F-23F3-A5B6-10372D7C2426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0" creationId="{877792A6-25DD-A19C-CE57-73EE03428F29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1" creationId="{A98AE411-9565-8BBA-DCC6-FF979330FE54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2" creationId="{95E57864-208F-5548-E674-95C688A3484F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3" creationId="{F22C25AC-ACA7-A566-43E4-AE92F062EF0E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4" creationId="{DBD7DF04-3963-3808-2700-CA61D62318DC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5" creationId="{7B4E4D37-A626-6BB4-F220-4ADFF8CD95EE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6" creationId="{209DD369-4C2C-3396-2280-A5296C720285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7" creationId="{29123957-06A8-6D40-AB3A-0941B89803BB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8" creationId="{65BD341A-DF07-5E74-028E-D072D2588556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39" creationId="{073A6583-0445-043E-183C-CCAEA119BEFB}"/>
          </ac:spMkLst>
        </pc:spChg>
        <pc:spChg chg="mod">
          <ac:chgData name="Kęstutis Šukvietis" userId="4f2bfea1-ff13-442d-aefc-cb7a20ce39ce" providerId="ADAL" clId="{78D15059-3641-40A0-9EE7-7516D7096F4D}" dt="2024-03-28T12:15:08.497" v="6051"/>
          <ac:spMkLst>
            <pc:docMk/>
            <pc:sldMk cId="2110308147" sldId="1144"/>
            <ac:spMk id="140" creationId="{D8A03DFE-F6A4-60F8-E21D-7887A5C97761}"/>
          </ac:spMkLst>
        </pc:spChg>
        <pc:grpChg chg="add mod">
          <ac:chgData name="Kęstutis Šukvietis" userId="4f2bfea1-ff13-442d-aefc-cb7a20ce39ce" providerId="ADAL" clId="{78D15059-3641-40A0-9EE7-7516D7096F4D}" dt="2024-03-28T14:39:44.202" v="6136"/>
          <ac:grpSpMkLst>
            <pc:docMk/>
            <pc:sldMk cId="2110308147" sldId="1144"/>
            <ac:grpSpMk id="3" creationId="{638F20B0-5423-5A36-41E9-301B91D4C6D7}"/>
          </ac:grpSpMkLst>
        </pc:grpChg>
        <pc:grpChg chg="add mod">
          <ac:chgData name="Kęstutis Šukvietis" userId="4f2bfea1-ff13-442d-aefc-cb7a20ce39ce" providerId="ADAL" clId="{78D15059-3641-40A0-9EE7-7516D7096F4D}" dt="2024-04-02T05:21:30.875" v="8774" actId="14100"/>
          <ac:grpSpMkLst>
            <pc:docMk/>
            <pc:sldMk cId="2110308147" sldId="1144"/>
            <ac:grpSpMk id="3" creationId="{7DCB9478-F9B5-84DA-774F-4AD870B427FB}"/>
          </ac:grpSpMkLst>
        </pc:grpChg>
        <pc:grpChg chg="add mod">
          <ac:chgData name="Kęstutis Šukvietis" userId="4f2bfea1-ff13-442d-aefc-cb7a20ce39ce" providerId="ADAL" clId="{78D15059-3641-40A0-9EE7-7516D7096F4D}" dt="2024-03-28T12:06:09.029" v="6022" actId="1076"/>
          <ac:grpSpMkLst>
            <pc:docMk/>
            <pc:sldMk cId="2110308147" sldId="1144"/>
            <ac:grpSpMk id="3" creationId="{B04188C8-A7F3-B1D1-3C10-EDEE930A800A}"/>
          </ac:grpSpMkLst>
        </pc:grpChg>
        <pc:grpChg chg="mod">
          <ac:chgData name="Kęstutis Šukvietis" userId="4f2bfea1-ff13-442d-aefc-cb7a20ce39ce" providerId="ADAL" clId="{78D15059-3641-40A0-9EE7-7516D7096F4D}" dt="2024-03-28T14:39:44.202" v="6136"/>
          <ac:grpSpMkLst>
            <pc:docMk/>
            <pc:sldMk cId="2110308147" sldId="1144"/>
            <ac:grpSpMk id="4" creationId="{891A42EB-B484-495E-289A-46C1A8D7799F}"/>
          </ac:grpSpMkLst>
        </pc:grpChg>
        <pc:grpChg chg="mod">
          <ac:chgData name="Kęstutis Šukvietis" userId="4f2bfea1-ff13-442d-aefc-cb7a20ce39ce" providerId="ADAL" clId="{78D15059-3641-40A0-9EE7-7516D7096F4D}" dt="2024-04-02T05:21:22.982" v="8772"/>
          <ac:grpSpMkLst>
            <pc:docMk/>
            <pc:sldMk cId="2110308147" sldId="1144"/>
            <ac:grpSpMk id="4" creationId="{FD0A6AD0-DDBF-38C3-04BD-EF356D1EA5DD}"/>
          </ac:grpSpMkLst>
        </pc:grpChg>
        <pc:grpChg chg="mod">
          <ac:chgData name="Kęstutis Šukvietis" userId="4f2bfea1-ff13-442d-aefc-cb7a20ce39ce" providerId="ADAL" clId="{78D15059-3641-40A0-9EE7-7516D7096F4D}" dt="2024-03-28T12:04:54.142" v="6006"/>
          <ac:grpSpMkLst>
            <pc:docMk/>
            <pc:sldMk cId="2110308147" sldId="1144"/>
            <ac:grpSpMk id="13" creationId="{E5C52596-0A55-EA00-93AE-632FC2B06249}"/>
          </ac:grpSpMkLst>
        </pc:grpChg>
        <pc:grpChg chg="mod">
          <ac:chgData name="Kęstutis Šukvietis" userId="4f2bfea1-ff13-442d-aefc-cb7a20ce39ce" providerId="ADAL" clId="{78D15059-3641-40A0-9EE7-7516D7096F4D}" dt="2024-03-28T14:39:44.202" v="6136"/>
          <ac:grpSpMkLst>
            <pc:docMk/>
            <pc:sldMk cId="2110308147" sldId="1144"/>
            <ac:grpSpMk id="15" creationId="{0A278D9E-B2C6-B039-55C3-C8F800AEA9B0}"/>
          </ac:grpSpMkLst>
        </pc:grpChg>
        <pc:grpChg chg="mod">
          <ac:chgData name="Kęstutis Šukvietis" userId="4f2bfea1-ff13-442d-aefc-cb7a20ce39ce" providerId="ADAL" clId="{78D15059-3641-40A0-9EE7-7516D7096F4D}" dt="2024-04-02T05:21:22.982" v="8772"/>
          <ac:grpSpMkLst>
            <pc:docMk/>
            <pc:sldMk cId="2110308147" sldId="1144"/>
            <ac:grpSpMk id="15" creationId="{F6EA7CB5-CB16-6094-DFD3-41CBD834A0F5}"/>
          </ac:grpSpMkLst>
        </pc:grpChg>
        <pc:grpChg chg="mod">
          <ac:chgData name="Kęstutis Šukvietis" userId="4f2bfea1-ff13-442d-aefc-cb7a20ce39ce" providerId="ADAL" clId="{78D15059-3641-40A0-9EE7-7516D7096F4D}" dt="2024-03-28T12:04:54.142" v="6006"/>
          <ac:grpSpMkLst>
            <pc:docMk/>
            <pc:sldMk cId="2110308147" sldId="1144"/>
            <ac:grpSpMk id="20" creationId="{F72604C0-429B-48D1-D500-6B4A8EB732F5}"/>
          </ac:grpSpMkLst>
        </pc:grpChg>
        <pc:grpChg chg="mod">
          <ac:chgData name="Kęstutis Šukvietis" userId="4f2bfea1-ff13-442d-aefc-cb7a20ce39ce" providerId="ADAL" clId="{78D15059-3641-40A0-9EE7-7516D7096F4D}" dt="2024-03-28T12:04:54.142" v="6006"/>
          <ac:grpSpMkLst>
            <pc:docMk/>
            <pc:sldMk cId="2110308147" sldId="1144"/>
            <ac:grpSpMk id="21" creationId="{FA90EF83-B347-453B-9C26-94D82D79D127}"/>
          </ac:grpSpMkLst>
        </pc:grpChg>
        <pc:grpChg chg="mod">
          <ac:chgData name="Kęstutis Šukvietis" userId="4f2bfea1-ff13-442d-aefc-cb7a20ce39ce" providerId="ADAL" clId="{78D15059-3641-40A0-9EE7-7516D7096F4D}" dt="2024-03-28T14:39:44.202" v="6136"/>
          <ac:grpSpMkLst>
            <pc:docMk/>
            <pc:sldMk cId="2110308147" sldId="1144"/>
            <ac:grpSpMk id="22" creationId="{A1C79198-FF4D-FD58-15E8-C2614EDC569C}"/>
          </ac:grpSpMkLst>
        </pc:grpChg>
        <pc:grpChg chg="mod">
          <ac:chgData name="Kęstutis Šukvietis" userId="4f2bfea1-ff13-442d-aefc-cb7a20ce39ce" providerId="ADAL" clId="{78D15059-3641-40A0-9EE7-7516D7096F4D}" dt="2024-04-02T05:21:22.982" v="8772"/>
          <ac:grpSpMkLst>
            <pc:docMk/>
            <pc:sldMk cId="2110308147" sldId="1144"/>
            <ac:grpSpMk id="22" creationId="{AA1DF2A3-70FB-7EF5-FB47-BC72183B19D8}"/>
          </ac:grpSpMkLst>
        </pc:grpChg>
        <pc:grpChg chg="mod">
          <ac:chgData name="Kęstutis Šukvietis" userId="4f2bfea1-ff13-442d-aefc-cb7a20ce39ce" providerId="ADAL" clId="{78D15059-3641-40A0-9EE7-7516D7096F4D}" dt="2024-03-28T14:39:44.202" v="6136"/>
          <ac:grpSpMkLst>
            <pc:docMk/>
            <pc:sldMk cId="2110308147" sldId="1144"/>
            <ac:grpSpMk id="23" creationId="{07D89571-EC47-E333-FFBD-15D2A8EFDCBF}"/>
          </ac:grpSpMkLst>
        </pc:grpChg>
        <pc:grpChg chg="mod">
          <ac:chgData name="Kęstutis Šukvietis" userId="4f2bfea1-ff13-442d-aefc-cb7a20ce39ce" providerId="ADAL" clId="{78D15059-3641-40A0-9EE7-7516D7096F4D}" dt="2024-04-02T05:21:22.982" v="8772"/>
          <ac:grpSpMkLst>
            <pc:docMk/>
            <pc:sldMk cId="2110308147" sldId="1144"/>
            <ac:grpSpMk id="23" creationId="{AA315688-35BD-DEF4-F2A1-F66E43364505}"/>
          </ac:grpSpMkLst>
        </pc:grpChg>
        <pc:grpChg chg="add mod">
          <ac:chgData name="Kęstutis Šukvietis" userId="4f2bfea1-ff13-442d-aefc-cb7a20ce39ce" providerId="ADAL" clId="{78D15059-3641-40A0-9EE7-7516D7096F4D}" dt="2024-03-28T12:11:58.420" v="6039"/>
          <ac:grpSpMkLst>
            <pc:docMk/>
            <pc:sldMk cId="2110308147" sldId="1144"/>
            <ac:grpSpMk id="50" creationId="{D9BF92FB-A8AD-649B-2720-4DCC5BCE479D}"/>
          </ac:grpSpMkLst>
        </pc:grpChg>
        <pc:grpChg chg="mod">
          <ac:chgData name="Kęstutis Šukvietis" userId="4f2bfea1-ff13-442d-aefc-cb7a20ce39ce" providerId="ADAL" clId="{78D15059-3641-40A0-9EE7-7516D7096F4D}" dt="2024-03-28T12:11:58.420" v="6039"/>
          <ac:grpSpMkLst>
            <pc:docMk/>
            <pc:sldMk cId="2110308147" sldId="1144"/>
            <ac:grpSpMk id="51" creationId="{213E08E9-018C-296C-7E12-69525A0575F6}"/>
          </ac:grpSpMkLst>
        </pc:grpChg>
        <pc:grpChg chg="mod">
          <ac:chgData name="Kęstutis Šukvietis" userId="4f2bfea1-ff13-442d-aefc-cb7a20ce39ce" providerId="ADAL" clId="{78D15059-3641-40A0-9EE7-7516D7096F4D}" dt="2024-03-28T12:11:58.420" v="6039"/>
          <ac:grpSpMkLst>
            <pc:docMk/>
            <pc:sldMk cId="2110308147" sldId="1144"/>
            <ac:grpSpMk id="61" creationId="{97CB90A0-5146-48D4-6860-57AEBAD66041}"/>
          </ac:grpSpMkLst>
        </pc:grpChg>
        <pc:grpChg chg="mod">
          <ac:chgData name="Kęstutis Šukvietis" userId="4f2bfea1-ff13-442d-aefc-cb7a20ce39ce" providerId="ADAL" clId="{78D15059-3641-40A0-9EE7-7516D7096F4D}" dt="2024-03-28T12:11:58.420" v="6039"/>
          <ac:grpSpMkLst>
            <pc:docMk/>
            <pc:sldMk cId="2110308147" sldId="1144"/>
            <ac:grpSpMk id="68" creationId="{4B961A52-D905-129D-21E3-244789548F1C}"/>
          </ac:grpSpMkLst>
        </pc:grpChg>
        <pc:grpChg chg="mod">
          <ac:chgData name="Kęstutis Šukvietis" userId="4f2bfea1-ff13-442d-aefc-cb7a20ce39ce" providerId="ADAL" clId="{78D15059-3641-40A0-9EE7-7516D7096F4D}" dt="2024-03-28T12:11:58.420" v="6039"/>
          <ac:grpSpMkLst>
            <pc:docMk/>
            <pc:sldMk cId="2110308147" sldId="1144"/>
            <ac:grpSpMk id="69" creationId="{EEC622AD-F681-629C-635E-5ECFC6BFAFD8}"/>
          </ac:grpSpMkLst>
        </pc:grpChg>
        <pc:grpChg chg="add mod">
          <ac:chgData name="Kęstutis Šukvietis" userId="4f2bfea1-ff13-442d-aefc-cb7a20ce39ce" providerId="ADAL" clId="{78D15059-3641-40A0-9EE7-7516D7096F4D}" dt="2024-03-28T12:15:08.497" v="6051"/>
          <ac:grpSpMkLst>
            <pc:docMk/>
            <pc:sldMk cId="2110308147" sldId="1144"/>
            <ac:grpSpMk id="96" creationId="{17510E50-E5C9-D47A-7B9C-4EE4F1F56E26}"/>
          </ac:grpSpMkLst>
        </pc:grpChg>
        <pc:grpChg chg="mod">
          <ac:chgData name="Kęstutis Šukvietis" userId="4f2bfea1-ff13-442d-aefc-cb7a20ce39ce" providerId="ADAL" clId="{78D15059-3641-40A0-9EE7-7516D7096F4D}" dt="2024-03-28T12:15:08.497" v="6051"/>
          <ac:grpSpMkLst>
            <pc:docMk/>
            <pc:sldMk cId="2110308147" sldId="1144"/>
            <ac:grpSpMk id="97" creationId="{39719F90-0BE8-14D2-F28E-AD6088D00D58}"/>
          </ac:grpSpMkLst>
        </pc:grpChg>
        <pc:grpChg chg="mod">
          <ac:chgData name="Kęstutis Šukvietis" userId="4f2bfea1-ff13-442d-aefc-cb7a20ce39ce" providerId="ADAL" clId="{78D15059-3641-40A0-9EE7-7516D7096F4D}" dt="2024-03-28T12:15:08.497" v="6051"/>
          <ac:grpSpMkLst>
            <pc:docMk/>
            <pc:sldMk cId="2110308147" sldId="1144"/>
            <ac:grpSpMk id="107" creationId="{0BD9F3DC-1076-63F4-E9B8-E9D22AA7F88B}"/>
          </ac:grpSpMkLst>
        </pc:grpChg>
        <pc:grpChg chg="mod">
          <ac:chgData name="Kęstutis Šukvietis" userId="4f2bfea1-ff13-442d-aefc-cb7a20ce39ce" providerId="ADAL" clId="{78D15059-3641-40A0-9EE7-7516D7096F4D}" dt="2024-03-28T12:15:08.497" v="6051"/>
          <ac:grpSpMkLst>
            <pc:docMk/>
            <pc:sldMk cId="2110308147" sldId="1144"/>
            <ac:grpSpMk id="114" creationId="{D860DB23-E2CD-34D2-FBF0-A880E971F8D5}"/>
          </ac:grpSpMkLst>
        </pc:grpChg>
        <pc:grpChg chg="mod">
          <ac:chgData name="Kęstutis Šukvietis" userId="4f2bfea1-ff13-442d-aefc-cb7a20ce39ce" providerId="ADAL" clId="{78D15059-3641-40A0-9EE7-7516D7096F4D}" dt="2024-03-28T12:15:08.497" v="6051"/>
          <ac:grpSpMkLst>
            <pc:docMk/>
            <pc:sldMk cId="2110308147" sldId="1144"/>
            <ac:grpSpMk id="115" creationId="{F5DA41BA-1E47-8A62-2C65-01D80AA71381}"/>
          </ac:grpSpMkLst>
        </pc:grpChg>
        <pc:picChg chg="add del mod">
          <ac:chgData name="Kęstutis Šukvietis" userId="4f2bfea1-ff13-442d-aefc-cb7a20ce39ce" providerId="ADAL" clId="{78D15059-3641-40A0-9EE7-7516D7096F4D}" dt="2024-03-28T12:11:33.787" v="6038" actId="478"/>
          <ac:picMkLst>
            <pc:docMk/>
            <pc:sldMk cId="2110308147" sldId="1144"/>
            <ac:picMk id="47" creationId="{14BFA83E-A7E4-7246-811D-374891E2BC02}"/>
          </ac:picMkLst>
        </pc:picChg>
        <pc:picChg chg="add mod">
          <ac:chgData name="Kęstutis Šukvietis" userId="4f2bfea1-ff13-442d-aefc-cb7a20ce39ce" providerId="ADAL" clId="{78D15059-3641-40A0-9EE7-7516D7096F4D}" dt="2024-04-02T05:22:12.992" v="8779" actId="14100"/>
          <ac:picMkLst>
            <pc:docMk/>
            <pc:sldMk cId="2110308147" sldId="1144"/>
            <ac:picMk id="48" creationId="{A4D9E803-897A-166A-B4E2-734CA4E6DE31}"/>
          </ac:picMkLst>
        </pc:picChg>
        <pc:picChg chg="add">
          <ac:chgData name="Kęstutis Šukvietis" userId="4f2bfea1-ff13-442d-aefc-cb7a20ce39ce" providerId="ADAL" clId="{78D15059-3641-40A0-9EE7-7516D7096F4D}" dt="2024-03-28T14:39:48.528" v="6137"/>
          <ac:picMkLst>
            <pc:docMk/>
            <pc:sldMk cId="2110308147" sldId="1144"/>
            <ac:picMk id="50" creationId="{198E5987-2D37-BA23-D0A2-1F154E623BD0}"/>
          </ac:picMkLst>
        </pc:picChg>
        <pc:picChg chg="add del mod">
          <ac:chgData name="Kęstutis Šukvietis" userId="4f2bfea1-ff13-442d-aefc-cb7a20ce39ce" providerId="ADAL" clId="{78D15059-3641-40A0-9EE7-7516D7096F4D}" dt="2024-03-28T14:45:25.200" v="6146" actId="478"/>
          <ac:picMkLst>
            <pc:docMk/>
            <pc:sldMk cId="2110308147" sldId="1144"/>
            <ac:picMk id="51" creationId="{5AE68CCD-C23E-1DFE-31BC-50F8F251AA3B}"/>
          </ac:picMkLst>
        </pc:picChg>
        <pc:picChg chg="add del mod">
          <ac:chgData name="Kęstutis Šukvietis" userId="4f2bfea1-ff13-442d-aefc-cb7a20ce39ce" providerId="ADAL" clId="{78D15059-3641-40A0-9EE7-7516D7096F4D}" dt="2024-04-02T05:21:22.123" v="8771" actId="478"/>
          <ac:picMkLst>
            <pc:docMk/>
            <pc:sldMk cId="2110308147" sldId="1144"/>
            <ac:picMk id="52" creationId="{6EDB62B4-CC03-5C70-616A-F0C95113F264}"/>
          </ac:picMkLst>
        </pc:picChg>
        <pc:picChg chg="add del mod">
          <ac:chgData name="Kęstutis Šukvietis" userId="4f2bfea1-ff13-442d-aefc-cb7a20ce39ce" providerId="ADAL" clId="{78D15059-3641-40A0-9EE7-7516D7096F4D}" dt="2024-03-28T12:13:07.642" v="6050" actId="478"/>
          <ac:picMkLst>
            <pc:docMk/>
            <pc:sldMk cId="2110308147" sldId="1144"/>
            <ac:picMk id="95" creationId="{5EAE5A52-4C2A-7502-97E6-20E8AE9AE6A1}"/>
          </ac:picMkLst>
        </pc:picChg>
        <pc:picChg chg="add del mod">
          <ac:chgData name="Kęstutis Šukvietis" userId="4f2bfea1-ff13-442d-aefc-cb7a20ce39ce" providerId="ADAL" clId="{78D15059-3641-40A0-9EE7-7516D7096F4D}" dt="2024-03-28T14:39:55.485" v="6138" actId="478"/>
          <ac:picMkLst>
            <pc:docMk/>
            <pc:sldMk cId="2110308147" sldId="1144"/>
            <ac:picMk id="141" creationId="{B70B5874-010C-AD64-16CD-D2E2DDBAE208}"/>
          </ac:picMkLst>
        </pc:picChg>
      </pc:sldChg>
      <pc:sldChg chg="addSp delSp modSp new del mod">
        <pc:chgData name="Kęstutis Šukvietis" userId="4f2bfea1-ff13-442d-aefc-cb7a20ce39ce" providerId="ADAL" clId="{78D15059-3641-40A0-9EE7-7516D7096F4D}" dt="2024-03-28T11:33:15.902" v="5792" actId="2696"/>
        <pc:sldMkLst>
          <pc:docMk/>
          <pc:sldMk cId="2189177557" sldId="1144"/>
        </pc:sldMkLst>
        <pc:spChg chg="del">
          <ac:chgData name="Kęstutis Šukvietis" userId="4f2bfea1-ff13-442d-aefc-cb7a20ce39ce" providerId="ADAL" clId="{78D15059-3641-40A0-9EE7-7516D7096F4D}" dt="2024-03-28T11:27:48.726" v="5576" actId="1032"/>
          <ac:spMkLst>
            <pc:docMk/>
            <pc:sldMk cId="2189177557" sldId="1144"/>
            <ac:spMk id="2" creationId="{FBA59D6C-2EBF-B5D7-7353-542E87558CC3}"/>
          </ac:spMkLst>
        </pc:spChg>
        <pc:spChg chg="add mod">
          <ac:chgData name="Kęstutis Šukvietis" userId="4f2bfea1-ff13-442d-aefc-cb7a20ce39ce" providerId="ADAL" clId="{78D15059-3641-40A0-9EE7-7516D7096F4D}" dt="2024-03-28T11:28:55.265" v="5675"/>
          <ac:spMkLst>
            <pc:docMk/>
            <pc:sldMk cId="2189177557" sldId="1144"/>
            <ac:spMk id="5" creationId="{4671399A-F0E2-CCFF-461E-E7DB9FEC07FA}"/>
          </ac:spMkLst>
        </pc:spChg>
        <pc:spChg chg="add mod">
          <ac:chgData name="Kęstutis Šukvietis" userId="4f2bfea1-ff13-442d-aefc-cb7a20ce39ce" providerId="ADAL" clId="{78D15059-3641-40A0-9EE7-7516D7096F4D}" dt="2024-03-28T11:28:55.265" v="5675"/>
          <ac:spMkLst>
            <pc:docMk/>
            <pc:sldMk cId="2189177557" sldId="1144"/>
            <ac:spMk id="6" creationId="{9CAEBACE-28F2-1075-F64F-503B78F815A7}"/>
          </ac:spMkLst>
        </pc:spChg>
        <pc:grpChg chg="add del mod">
          <ac:chgData name="Kęstutis Šukvietis" userId="4f2bfea1-ff13-442d-aefc-cb7a20ce39ce" providerId="ADAL" clId="{78D15059-3641-40A0-9EE7-7516D7096F4D}" dt="2024-03-28T11:31:53.607" v="5724" actId="478"/>
          <ac:grpSpMkLst>
            <pc:docMk/>
            <pc:sldMk cId="2189177557" sldId="1144"/>
            <ac:grpSpMk id="4" creationId="{A4BE3FBE-C3E9-FD0D-72D3-4A5E4B883809}"/>
          </ac:grpSpMkLst>
        </pc:grpChg>
        <pc:graphicFrameChg chg="add mod modGraphic">
          <ac:chgData name="Kęstutis Šukvietis" userId="4f2bfea1-ff13-442d-aefc-cb7a20ce39ce" providerId="ADAL" clId="{78D15059-3641-40A0-9EE7-7516D7096F4D}" dt="2024-03-28T11:32:59.277" v="5791"/>
          <ac:graphicFrameMkLst>
            <pc:docMk/>
            <pc:sldMk cId="2189177557" sldId="1144"/>
            <ac:graphicFrameMk id="3" creationId="{C49B6A6B-DA3C-CA9D-67B1-960367F0F829}"/>
          </ac:graphicFrameMkLst>
        </pc:graphicFrameChg>
      </pc:sldChg>
      <pc:sldChg chg="addSp delSp modSp new del mod">
        <pc:chgData name="Kęstutis Šukvietis" userId="4f2bfea1-ff13-442d-aefc-cb7a20ce39ce" providerId="ADAL" clId="{78D15059-3641-40A0-9EE7-7516D7096F4D}" dt="2024-03-28T11:52:49.559" v="5997" actId="2696"/>
        <pc:sldMkLst>
          <pc:docMk/>
          <pc:sldMk cId="3277934868" sldId="1144"/>
        </pc:sldMkLst>
        <pc:spChg chg="del">
          <ac:chgData name="Kęstutis Šukvietis" userId="4f2bfea1-ff13-442d-aefc-cb7a20ce39ce" providerId="ADAL" clId="{78D15059-3641-40A0-9EE7-7516D7096F4D}" dt="2024-03-28T11:33:46.658" v="5794" actId="1032"/>
          <ac:spMkLst>
            <pc:docMk/>
            <pc:sldMk cId="3277934868" sldId="1144"/>
            <ac:spMk id="2" creationId="{CD8C8B21-F5E4-784B-D29D-0283EFE47705}"/>
          </ac:spMkLst>
        </pc:spChg>
        <pc:spChg chg="add del mod">
          <ac:chgData name="Kęstutis Šukvietis" userId="4f2bfea1-ff13-442d-aefc-cb7a20ce39ce" providerId="ADAL" clId="{78D15059-3641-40A0-9EE7-7516D7096F4D}" dt="2024-03-28T11:35:36.957" v="5797" actId="931"/>
          <ac:spMkLst>
            <pc:docMk/>
            <pc:sldMk cId="3277934868" sldId="1144"/>
            <ac:spMk id="5" creationId="{41458A0C-7984-B017-176F-24853FD1BF32}"/>
          </ac:spMkLst>
        </pc:spChg>
        <pc:spChg chg="add mod">
          <ac:chgData name="Kęstutis Šukvietis" userId="4f2bfea1-ff13-442d-aefc-cb7a20ce39ce" providerId="ADAL" clId="{78D15059-3641-40A0-9EE7-7516D7096F4D}" dt="2024-03-28T11:36:19.589" v="5813" actId="21"/>
          <ac:spMkLst>
            <pc:docMk/>
            <pc:sldMk cId="3277934868" sldId="1144"/>
            <ac:spMk id="8" creationId="{D0F2FA7C-BCB6-B203-C28D-B94CC4C5426A}"/>
          </ac:spMkLst>
        </pc:spChg>
        <pc:graphicFrameChg chg="add del mod modGraphic">
          <ac:chgData name="Kęstutis Šukvietis" userId="4f2bfea1-ff13-442d-aefc-cb7a20ce39ce" providerId="ADAL" clId="{78D15059-3641-40A0-9EE7-7516D7096F4D}" dt="2024-03-28T11:34:05.334" v="5796" actId="21"/>
          <ac:graphicFrameMkLst>
            <pc:docMk/>
            <pc:sldMk cId="3277934868" sldId="1144"/>
            <ac:graphicFrameMk id="3" creationId="{B1E22AF1-462D-5CCF-C0B1-2CE9C42E7AAB}"/>
          </ac:graphicFrameMkLst>
        </pc:graphicFrameChg>
        <pc:graphicFrameChg chg="add del mod ord modGraphic">
          <ac:chgData name="Kęstutis Šukvietis" userId="4f2bfea1-ff13-442d-aefc-cb7a20ce39ce" providerId="ADAL" clId="{78D15059-3641-40A0-9EE7-7516D7096F4D}" dt="2024-03-28T11:36:19.589" v="5813" actId="21"/>
          <ac:graphicFrameMkLst>
            <pc:docMk/>
            <pc:sldMk cId="3277934868" sldId="1144"/>
            <ac:graphicFrameMk id="6" creationId="{E8F2E7B5-2437-3306-332B-EFE6FC61AEED}"/>
          </ac:graphicFrameMkLst>
        </pc:graphicFrameChg>
      </pc:sldChg>
      <pc:sldChg chg="new del">
        <pc:chgData name="Kęstutis Šukvietis" userId="4f2bfea1-ff13-442d-aefc-cb7a20ce39ce" providerId="ADAL" clId="{78D15059-3641-40A0-9EE7-7516D7096F4D}" dt="2024-03-28T12:01:48.844" v="5999" actId="2696"/>
        <pc:sldMkLst>
          <pc:docMk/>
          <pc:sldMk cId="4260480478" sldId="1144"/>
        </pc:sldMkLst>
      </pc:sldChg>
      <pc:sldChg chg="delSp modSp add del mod setBg">
        <pc:chgData name="Kęstutis Šukvietis" userId="4f2bfea1-ff13-442d-aefc-cb7a20ce39ce" providerId="ADAL" clId="{78D15059-3641-40A0-9EE7-7516D7096F4D}" dt="2024-03-29T07:26:01.992" v="7215" actId="47"/>
        <pc:sldMkLst>
          <pc:docMk/>
          <pc:sldMk cId="1430832231" sldId="1145"/>
        </pc:sldMkLst>
        <pc:spChg chg="del">
          <ac:chgData name="Kęstutis Šukvietis" userId="4f2bfea1-ff13-442d-aefc-cb7a20ce39ce" providerId="ADAL" clId="{78D15059-3641-40A0-9EE7-7516D7096F4D}" dt="2024-03-29T06:52:42.451" v="6421" actId="478"/>
          <ac:spMkLst>
            <pc:docMk/>
            <pc:sldMk cId="1430832231" sldId="1145"/>
            <ac:spMk id="22" creationId="{2B66E33E-580C-5CB7-1143-5C945AF3A527}"/>
          </ac:spMkLst>
        </pc:spChg>
        <pc:grpChg chg="del">
          <ac:chgData name="Kęstutis Šukvietis" userId="4f2bfea1-ff13-442d-aefc-cb7a20ce39ce" providerId="ADAL" clId="{78D15059-3641-40A0-9EE7-7516D7096F4D}" dt="2024-03-29T06:52:39.675" v="6420" actId="478"/>
          <ac:grpSpMkLst>
            <pc:docMk/>
            <pc:sldMk cId="1430832231" sldId="1145"/>
            <ac:grpSpMk id="28" creationId="{48B0104D-C23F-3CDA-1C12-77B81F9ECE86}"/>
          </ac:grpSpMkLst>
        </pc:grpChg>
        <pc:cxnChg chg="mod">
          <ac:chgData name="Kęstutis Šukvietis" userId="4f2bfea1-ff13-442d-aefc-cb7a20ce39ce" providerId="ADAL" clId="{78D15059-3641-40A0-9EE7-7516D7096F4D}" dt="2024-03-29T06:52:39.675" v="6420" actId="478"/>
          <ac:cxnSpMkLst>
            <pc:docMk/>
            <pc:sldMk cId="1430832231" sldId="1145"/>
            <ac:cxnSpMk id="14" creationId="{5207BD0D-AA20-2EED-EA69-1677B9A4721C}"/>
          </ac:cxnSpMkLst>
        </pc:cxnChg>
        <pc:cxnChg chg="mod">
          <ac:chgData name="Kęstutis Šukvietis" userId="4f2bfea1-ff13-442d-aefc-cb7a20ce39ce" providerId="ADAL" clId="{78D15059-3641-40A0-9EE7-7516D7096F4D}" dt="2024-03-29T06:52:39.675" v="6420" actId="478"/>
          <ac:cxnSpMkLst>
            <pc:docMk/>
            <pc:sldMk cId="1430832231" sldId="1145"/>
            <ac:cxnSpMk id="15" creationId="{FCCF9BDC-7761-1707-882E-F62CEDDFBEB7}"/>
          </ac:cxnSpMkLst>
        </pc:cxnChg>
      </pc:sldChg>
      <pc:sldChg chg="add del">
        <pc:chgData name="Kęstutis Šukvietis" userId="4f2bfea1-ff13-442d-aefc-cb7a20ce39ce" providerId="ADAL" clId="{78D15059-3641-40A0-9EE7-7516D7096F4D}" dt="2024-03-29T08:56:34.337" v="8386" actId="47"/>
        <pc:sldMkLst>
          <pc:docMk/>
          <pc:sldMk cId="3940771624" sldId="1145"/>
        </pc:sldMkLst>
      </pc:sldChg>
      <pc:sldMasterChg chg="del delSldLayout">
        <pc:chgData name="Kęstutis Šukvietis" userId="4f2bfea1-ff13-442d-aefc-cb7a20ce39ce" providerId="ADAL" clId="{78D15059-3641-40A0-9EE7-7516D7096F4D}" dt="2024-03-27T06:04:36.589" v="393" actId="47"/>
        <pc:sldMasterMkLst>
          <pc:docMk/>
          <pc:sldMasterMk cId="1883511334" sldId="2147483698"/>
        </pc:sldMasterMkLst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1188845597" sldId="2147483699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1686900227" sldId="2147483700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406943860" sldId="2147483701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2140937580" sldId="2147483702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2446859897" sldId="2147483703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967812724" sldId="2147483704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3723046914" sldId="2147483705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98973238" sldId="2147483706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4285257099" sldId="2147483707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3832914445" sldId="2147483708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2693795852" sldId="2147483709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1620289474" sldId="2147483710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2628758765" sldId="2147483711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1584017784" sldId="2147483712"/>
          </pc:sldLayoutMkLst>
        </pc:sldLayoutChg>
        <pc:sldLayoutChg chg="del">
          <pc:chgData name="Kęstutis Šukvietis" userId="4f2bfea1-ff13-442d-aefc-cb7a20ce39ce" providerId="ADAL" clId="{78D15059-3641-40A0-9EE7-7516D7096F4D}" dt="2024-03-27T06:04:36.589" v="393" actId="47"/>
          <pc:sldLayoutMkLst>
            <pc:docMk/>
            <pc:sldMasterMk cId="1883511334" sldId="2147483698"/>
            <pc:sldLayoutMk cId="481204725" sldId="214748371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049999666001"/>
          <c:y val="7.5782051161835173E-2"/>
          <c:w val="0.59699066806500956"/>
          <c:h val="0.761827839205660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E50-4B5C-9F0D-467D283C30DB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FE50-4B5C-9F0D-467D283C30DB}"/>
              </c:ext>
            </c:extLst>
          </c:dPt>
          <c:dLbls>
            <c:dLbl>
              <c:idx val="0"/>
              <c:layout>
                <c:manualLayout>
                  <c:x val="-0.24976493736806094"/>
                  <c:y val="-0.14347999640282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396DCE-07B0-4B23-836A-04FB85CDA972}" type="CATEGORYNAME">
                      <a:rPr lang="en-US" sz="1400" b="1" smtClean="0">
                        <a:solidFill>
                          <a:schemeClr val="bg1"/>
                        </a:solidFill>
                      </a:rPr>
                      <a:pPr>
                        <a:defRPr sz="2000"/>
                      </a:pPr>
                      <a:t>[RUBRIKENNAME]</a:t>
                    </a:fld>
                    <a:r>
                      <a:rPr lang="en-US" sz="1400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2000"/>
                    </a:pPr>
                    <a:fld id="{0C0FACEC-0262-4845-9A6B-F3D5243FC9EC}" type="VALUE">
                      <a:rPr lang="en-US" sz="2000" b="1" baseline="0" smtClean="0">
                        <a:solidFill>
                          <a:schemeClr val="bg1"/>
                        </a:solidFill>
                      </a:rPr>
                      <a:pPr>
                        <a:defRPr sz="2000"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35739250345394"/>
                      <c:h val="0.421449540560455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50-4B5C-9F0D-467D283C30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8850511964597209"/>
                      <c:h val="0.32425793164586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E50-4B5C-9F0D-467D283C30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 owned enterprises</c:v>
                </c:pt>
                <c:pt idx="1">
                  <c:v>   Municipal enterprises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0-4B5C-9F0D-467D283C3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B1298-5B3B-4DFF-84A9-03E66D0952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2D2881B3-046D-4B41-9502-FFCD4C759C5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lt-LT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46,4 TWh</a:t>
          </a:r>
        </a:p>
      </dgm:t>
    </dgm:pt>
    <dgm:pt modelId="{B63A74CC-B337-4083-8BA1-F2A967118A60}" type="parTrans" cxnId="{A8182A9F-62DC-4256-91E6-C10305004D51}">
      <dgm:prSet/>
      <dgm:spPr/>
      <dgm:t>
        <a:bodyPr/>
        <a:lstStyle/>
        <a:p>
          <a:endParaRPr lang="lt-LT" sz="1000"/>
        </a:p>
      </dgm:t>
    </dgm:pt>
    <dgm:pt modelId="{CED2D97F-15A5-4228-B51F-B63AB90457AA}" type="sibTrans" cxnId="{A8182A9F-62DC-4256-91E6-C10305004D51}">
      <dgm:prSet/>
      <dgm:spPr/>
      <dgm:t>
        <a:bodyPr/>
        <a:lstStyle/>
        <a:p>
          <a:endParaRPr lang="lt-LT" sz="1000"/>
        </a:p>
      </dgm:t>
    </dgm:pt>
    <dgm:pt modelId="{BDF8C03E-B3F3-4B68-9C58-412EEAB48CE4}" type="asst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Present measures </a:t>
          </a:r>
          <a:r>
            <a:rPr lang="en-GB" sz="1400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34,5</a:t>
          </a:r>
        </a:p>
      </dgm:t>
    </dgm:pt>
    <dgm:pt modelId="{BC720529-33A5-4FAE-9F37-A8EB99FF23DD}" type="parTrans" cxnId="{23BA2BC7-3790-4E47-AD85-9AE0BF015583}">
      <dgm:prSet/>
      <dgm:spPr/>
      <dgm:t>
        <a:bodyPr/>
        <a:lstStyle/>
        <a:p>
          <a:endParaRPr lang="lt-LT" sz="1000"/>
        </a:p>
      </dgm:t>
    </dgm:pt>
    <dgm:pt modelId="{076C1C52-C2D9-4F37-93CC-030E7A2B59F5}" type="sibTrans" cxnId="{23BA2BC7-3790-4E47-AD85-9AE0BF015583}">
      <dgm:prSet/>
      <dgm:spPr/>
      <dgm:t>
        <a:bodyPr/>
        <a:lstStyle/>
        <a:p>
          <a:endParaRPr lang="lt-LT" sz="1000"/>
        </a:p>
      </dgm:t>
    </dgm:pt>
    <dgm:pt modelId="{B9487024-4E0E-4DC4-9829-05AA69EBA0A4}" type="asst">
      <dgm:prSet custT="1"/>
      <dgm:spPr>
        <a:solidFill>
          <a:srgbClr val="8FC3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400" noProof="0" dirty="0"/>
            <a:t>Planned measures </a:t>
          </a:r>
          <a:r>
            <a:rPr lang="en-GB" sz="1400" b="1" noProof="0" dirty="0"/>
            <a:t>11,9</a:t>
          </a:r>
        </a:p>
      </dgm:t>
    </dgm:pt>
    <dgm:pt modelId="{B2C67E50-D6A5-48DF-AFFB-C5AE8D15923C}" type="parTrans" cxnId="{860755D2-C8EA-4520-895B-3D289E08A01E}">
      <dgm:prSet/>
      <dgm:spPr/>
      <dgm:t>
        <a:bodyPr/>
        <a:lstStyle/>
        <a:p>
          <a:endParaRPr lang="lt-LT" sz="1000"/>
        </a:p>
      </dgm:t>
    </dgm:pt>
    <dgm:pt modelId="{6B14F2AD-BA58-4EE5-B766-9B68624E6AC8}" type="sibTrans" cxnId="{860755D2-C8EA-4520-895B-3D289E08A01E}">
      <dgm:prSet/>
      <dgm:spPr/>
      <dgm:t>
        <a:bodyPr/>
        <a:lstStyle/>
        <a:p>
          <a:endParaRPr lang="lt-LT" sz="1000"/>
        </a:p>
      </dgm:t>
    </dgm:pt>
    <dgm:pt modelId="{2C67214C-31C1-45A7-A102-53C9008997B3}" type="asst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Fuel excise</a:t>
          </a:r>
        </a:p>
        <a:p>
          <a:r>
            <a:rPr lang="en-GB" sz="1200" b="1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8,66</a:t>
          </a:r>
          <a:endParaRPr lang="en-GB" sz="1200" b="1" noProof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8F8E5D2-5256-4952-85BC-B26F66FE1BEA}" type="parTrans" cxnId="{107D95E7-9F08-4468-BB69-EA25320DA522}">
      <dgm:prSet/>
      <dgm:spPr/>
      <dgm:t>
        <a:bodyPr/>
        <a:lstStyle/>
        <a:p>
          <a:endParaRPr lang="lt-LT" sz="1000"/>
        </a:p>
      </dgm:t>
    </dgm:pt>
    <dgm:pt modelId="{8A8D25EC-75B8-4CDA-B024-AD3595142199}" type="sibTrans" cxnId="{107D95E7-9F08-4468-BB69-EA25320DA522}">
      <dgm:prSet/>
      <dgm:spPr/>
      <dgm:t>
        <a:bodyPr/>
        <a:lstStyle/>
        <a:p>
          <a:endParaRPr lang="lt-LT" sz="1000"/>
        </a:p>
      </dgm:t>
    </dgm:pt>
    <dgm:pt modelId="{8AB7C439-D15B-41D8-AB24-2FAF99C31FFA}" type="asst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Change of boilers</a:t>
          </a:r>
        </a:p>
        <a:p>
          <a:r>
            <a:rPr lang="en-GB" sz="1200" b="1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7,62</a:t>
          </a:r>
          <a:endParaRPr lang="en-GB" sz="1200" b="1" noProof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5CF87E-8D7F-490E-8485-7039D748F6F1}" type="parTrans" cxnId="{F29A55DA-905B-48C2-97F2-9F55DB059E8E}">
      <dgm:prSet/>
      <dgm:spPr/>
      <dgm:t>
        <a:bodyPr/>
        <a:lstStyle/>
        <a:p>
          <a:endParaRPr lang="lt-LT" sz="1000"/>
        </a:p>
      </dgm:t>
    </dgm:pt>
    <dgm:pt modelId="{BD191872-E258-4CA8-B272-38B3D9355D65}" type="sibTrans" cxnId="{F29A55DA-905B-48C2-97F2-9F55DB059E8E}">
      <dgm:prSet/>
      <dgm:spPr/>
      <dgm:t>
        <a:bodyPr/>
        <a:lstStyle/>
        <a:p>
          <a:endParaRPr lang="lt-LT" sz="1000"/>
        </a:p>
      </dgm:t>
    </dgm:pt>
    <dgm:pt modelId="{A2F055EF-63FB-4F07-8366-F4BA6C798438}" type="asst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Renovation of multiapartment buildings</a:t>
          </a:r>
        </a:p>
        <a:p>
          <a:r>
            <a:rPr lang="en-GB" sz="1200" b="1" u="none" strike="noStrike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6,31</a:t>
          </a:r>
          <a:endParaRPr lang="en-GB" sz="1200" b="1" noProof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DA1599-EE2A-4856-B2E6-2717352FF4C3}" type="parTrans" cxnId="{CDBF6572-CD3F-4211-98CB-584574090FB1}">
      <dgm:prSet/>
      <dgm:spPr/>
      <dgm:t>
        <a:bodyPr/>
        <a:lstStyle/>
        <a:p>
          <a:endParaRPr lang="lt-LT" sz="1000"/>
        </a:p>
      </dgm:t>
    </dgm:pt>
    <dgm:pt modelId="{AD8B74EE-F607-484E-9666-993DF45038EC}" type="sibTrans" cxnId="{CDBF6572-CD3F-4211-98CB-584574090FB1}">
      <dgm:prSet/>
      <dgm:spPr/>
      <dgm:t>
        <a:bodyPr/>
        <a:lstStyle/>
        <a:p>
          <a:endParaRPr lang="lt-LT" sz="1000"/>
        </a:p>
      </dgm:t>
    </dgm:pt>
    <dgm:pt modelId="{E8117BDF-4C85-4155-B6C2-6B20C67AFB12}" type="asst">
      <dgm:prSet custT="1"/>
      <dgm:spPr>
        <a:solidFill>
          <a:srgbClr val="8FC3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u="none" strike="noStrike" noProof="0" dirty="0">
              <a:effectLst/>
            </a:rPr>
            <a:t>Renovation of multiapartment buildings </a:t>
          </a:r>
        </a:p>
        <a:p>
          <a:r>
            <a:rPr lang="en-GB" sz="1200" b="1" u="none" strike="noStrike" noProof="0" dirty="0">
              <a:effectLst/>
            </a:rPr>
            <a:t>5,27</a:t>
          </a:r>
          <a:endParaRPr lang="en-GB" sz="1200" b="1" noProof="0" dirty="0"/>
        </a:p>
      </dgm:t>
    </dgm:pt>
    <dgm:pt modelId="{EA3A8CF2-9C6D-4D63-9B51-57980E0148E1}" type="parTrans" cxnId="{9B396E96-60B5-4976-A89B-F8C1EAD9932C}">
      <dgm:prSet/>
      <dgm:spPr/>
      <dgm:t>
        <a:bodyPr/>
        <a:lstStyle/>
        <a:p>
          <a:endParaRPr lang="lt-LT" sz="1000"/>
        </a:p>
      </dgm:t>
    </dgm:pt>
    <dgm:pt modelId="{B9A8C6C1-2381-47A1-844E-E1BDB49B14FA}" type="sibTrans" cxnId="{9B396E96-60B5-4976-A89B-F8C1EAD9932C}">
      <dgm:prSet/>
      <dgm:spPr/>
      <dgm:t>
        <a:bodyPr/>
        <a:lstStyle/>
        <a:p>
          <a:endParaRPr lang="lt-LT" sz="1000"/>
        </a:p>
      </dgm:t>
    </dgm:pt>
    <dgm:pt modelId="{F35B1B96-610E-42D7-8D57-42D60C679D6D}" type="asst">
      <dgm:prSet custT="1"/>
      <dgm:spPr>
        <a:solidFill>
          <a:srgbClr val="8FC3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u="none" strike="noStrike" noProof="0" dirty="0">
              <a:effectLst/>
            </a:rPr>
            <a:t>Renovation of individual houses</a:t>
          </a:r>
        </a:p>
        <a:p>
          <a:r>
            <a:rPr lang="en-GB" sz="1200" b="1" u="none" strike="noStrike" noProof="0" dirty="0">
              <a:effectLst/>
            </a:rPr>
            <a:t>5,51</a:t>
          </a:r>
          <a:endParaRPr lang="en-GB" sz="1200" b="1" noProof="0" dirty="0"/>
        </a:p>
      </dgm:t>
    </dgm:pt>
    <dgm:pt modelId="{E2E6E8B3-BF8C-4F55-A908-80CC4FC2E4C3}" type="parTrans" cxnId="{463D8CF3-79AD-4323-ACF2-1025E6F75F0C}">
      <dgm:prSet/>
      <dgm:spPr/>
      <dgm:t>
        <a:bodyPr/>
        <a:lstStyle/>
        <a:p>
          <a:endParaRPr lang="lt-LT" sz="1000"/>
        </a:p>
      </dgm:t>
    </dgm:pt>
    <dgm:pt modelId="{2CC0661A-A98F-44DA-AA93-392347BAF1B1}" type="sibTrans" cxnId="{463D8CF3-79AD-4323-ACF2-1025E6F75F0C}">
      <dgm:prSet/>
      <dgm:spPr/>
      <dgm:t>
        <a:bodyPr/>
        <a:lstStyle/>
        <a:p>
          <a:endParaRPr lang="lt-LT" sz="1000"/>
        </a:p>
      </dgm:t>
    </dgm:pt>
    <dgm:pt modelId="{FB37F1E3-265A-4C4E-A837-47DC01145B2C}" type="asst">
      <dgm:prSet custT="1"/>
      <dgm:spPr>
        <a:solidFill>
          <a:srgbClr val="8FC3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u="none" strike="noStrike" noProof="0" dirty="0">
              <a:effectLst/>
            </a:rPr>
            <a:t>Renovation of public buildings</a:t>
          </a:r>
        </a:p>
        <a:p>
          <a:r>
            <a:rPr lang="en-GB" sz="1200" b="1" u="none" strike="noStrike" noProof="0" dirty="0">
              <a:effectLst/>
            </a:rPr>
            <a:t>0,3</a:t>
          </a:r>
          <a:endParaRPr lang="en-GB" sz="1200" b="1" noProof="0" dirty="0"/>
        </a:p>
      </dgm:t>
    </dgm:pt>
    <dgm:pt modelId="{6BFE781F-EA1C-48CA-AC93-F930FB2E3458}" type="parTrans" cxnId="{B68103BC-184D-4905-AB95-199582B0EAE1}">
      <dgm:prSet/>
      <dgm:spPr/>
      <dgm:t>
        <a:bodyPr/>
        <a:lstStyle/>
        <a:p>
          <a:endParaRPr lang="lt-LT" sz="1000"/>
        </a:p>
      </dgm:t>
    </dgm:pt>
    <dgm:pt modelId="{EECE8A2C-2904-4636-A83C-9289F8F559F4}" type="sibTrans" cxnId="{B68103BC-184D-4905-AB95-199582B0EAE1}">
      <dgm:prSet/>
      <dgm:spPr/>
      <dgm:t>
        <a:bodyPr/>
        <a:lstStyle/>
        <a:p>
          <a:endParaRPr lang="lt-LT" sz="1000"/>
        </a:p>
      </dgm:t>
    </dgm:pt>
    <dgm:pt modelId="{F5DE32D4-D662-4F2C-A32F-219B0FBEB2DC}" type="asst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Other measures</a:t>
          </a:r>
        </a:p>
        <a:p>
          <a:r>
            <a:rPr lang="en-GB" sz="1200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11,91</a:t>
          </a:r>
        </a:p>
      </dgm:t>
    </dgm:pt>
    <dgm:pt modelId="{C3387E86-E283-4DC3-81D3-C9AE57D700E3}" type="parTrans" cxnId="{6FDB3425-EEDF-4288-8BAC-6965F560777F}">
      <dgm:prSet/>
      <dgm:spPr/>
      <dgm:t>
        <a:bodyPr/>
        <a:lstStyle/>
        <a:p>
          <a:endParaRPr lang="lt-LT"/>
        </a:p>
      </dgm:t>
    </dgm:pt>
    <dgm:pt modelId="{E2711D44-4DAF-4713-8735-EE398A6137BA}" type="sibTrans" cxnId="{6FDB3425-EEDF-4288-8BAC-6965F560777F}">
      <dgm:prSet/>
      <dgm:spPr/>
      <dgm:t>
        <a:bodyPr/>
        <a:lstStyle/>
        <a:p>
          <a:endParaRPr lang="lt-LT"/>
        </a:p>
      </dgm:t>
    </dgm:pt>
    <dgm:pt modelId="{5951B78C-803F-48FC-9FA3-17755CF9A14E}" type="asst">
      <dgm:prSet custT="1"/>
      <dgm:spPr>
        <a:solidFill>
          <a:srgbClr val="8FC3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200" noProof="0" dirty="0"/>
            <a:t>Other measures</a:t>
          </a:r>
          <a:endParaRPr lang="en-GB" sz="1200" b="0" noProof="0" dirty="0"/>
        </a:p>
        <a:p>
          <a:r>
            <a:rPr lang="en-GB" sz="1200" b="1" noProof="0" dirty="0"/>
            <a:t>0,82</a:t>
          </a:r>
        </a:p>
      </dgm:t>
    </dgm:pt>
    <dgm:pt modelId="{838615B2-7C8D-49FB-BB30-3B9D5F85BF66}" type="parTrans" cxnId="{E5695B16-279F-4C8A-8552-20299BD41CCB}">
      <dgm:prSet/>
      <dgm:spPr/>
      <dgm:t>
        <a:bodyPr/>
        <a:lstStyle/>
        <a:p>
          <a:endParaRPr lang="lt-LT"/>
        </a:p>
      </dgm:t>
    </dgm:pt>
    <dgm:pt modelId="{F63A8CF8-CB2A-4D57-8F92-873C960844A4}" type="sibTrans" cxnId="{E5695B16-279F-4C8A-8552-20299BD41CCB}">
      <dgm:prSet/>
      <dgm:spPr/>
      <dgm:t>
        <a:bodyPr/>
        <a:lstStyle/>
        <a:p>
          <a:endParaRPr lang="lt-LT"/>
        </a:p>
      </dgm:t>
    </dgm:pt>
    <dgm:pt modelId="{057293DC-08CB-4DCC-8835-35A1F227B846}" type="pres">
      <dgm:prSet presAssocID="{7BAB1298-5B3B-4DFF-84A9-03E66D0952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800B39-8147-445D-BEA0-D9F5884F40C8}" type="pres">
      <dgm:prSet presAssocID="{2D2881B3-046D-4B41-9502-FFCD4C759C55}" presName="hierRoot1" presStyleCnt="0">
        <dgm:presLayoutVars>
          <dgm:hierBranch val="init"/>
        </dgm:presLayoutVars>
      </dgm:prSet>
      <dgm:spPr/>
    </dgm:pt>
    <dgm:pt modelId="{8846EEBA-5766-47C5-9415-4238E9358A57}" type="pres">
      <dgm:prSet presAssocID="{2D2881B3-046D-4B41-9502-FFCD4C759C55}" presName="rootComposite1" presStyleCnt="0"/>
      <dgm:spPr/>
    </dgm:pt>
    <dgm:pt modelId="{2411AC76-8B78-4145-825E-F6B086B60E9B}" type="pres">
      <dgm:prSet presAssocID="{2D2881B3-046D-4B41-9502-FFCD4C759C55}" presName="rootText1" presStyleLbl="node0" presStyleIdx="0" presStyleCnt="1" custScaleX="256592" custScaleY="232793" custLinFactX="-38066" custLinFactY="-82859" custLinFactNeighborX="-100000" custLinFactNeighborY="-100000">
        <dgm:presLayoutVars>
          <dgm:chPref val="3"/>
        </dgm:presLayoutVars>
      </dgm:prSet>
      <dgm:spPr/>
    </dgm:pt>
    <dgm:pt modelId="{B43CEB9E-B31D-406B-BA69-4967C3436EE5}" type="pres">
      <dgm:prSet presAssocID="{2D2881B3-046D-4B41-9502-FFCD4C759C55}" presName="rootConnector1" presStyleLbl="node1" presStyleIdx="0" presStyleCnt="0"/>
      <dgm:spPr/>
    </dgm:pt>
    <dgm:pt modelId="{C42AE3FC-0755-49E8-9DB8-9F299B93A004}" type="pres">
      <dgm:prSet presAssocID="{2D2881B3-046D-4B41-9502-FFCD4C759C55}" presName="hierChild2" presStyleCnt="0"/>
      <dgm:spPr/>
    </dgm:pt>
    <dgm:pt modelId="{87F99811-F0B3-42A5-80B7-94B4D5E4E5AE}" type="pres">
      <dgm:prSet presAssocID="{2D2881B3-046D-4B41-9502-FFCD4C759C55}" presName="hierChild3" presStyleCnt="0"/>
      <dgm:spPr/>
    </dgm:pt>
    <dgm:pt modelId="{5D2241AC-45C5-4A88-91D5-50C94DB822BC}" type="pres">
      <dgm:prSet presAssocID="{BC720529-33A5-4FAE-9F37-A8EB99FF23DD}" presName="Name111" presStyleLbl="parChTrans1D2" presStyleIdx="0" presStyleCnt="2"/>
      <dgm:spPr/>
    </dgm:pt>
    <dgm:pt modelId="{D516BBAE-C2AE-4E85-ACC3-FCBB0E30AB62}" type="pres">
      <dgm:prSet presAssocID="{BDF8C03E-B3F3-4B68-9C58-412EEAB48CE4}" presName="hierRoot3" presStyleCnt="0">
        <dgm:presLayoutVars>
          <dgm:hierBranch val="init"/>
        </dgm:presLayoutVars>
      </dgm:prSet>
      <dgm:spPr/>
    </dgm:pt>
    <dgm:pt modelId="{B43A75AB-B3B2-43A1-8FC0-AC140A6CBFED}" type="pres">
      <dgm:prSet presAssocID="{BDF8C03E-B3F3-4B68-9C58-412EEAB48CE4}" presName="rootComposite3" presStyleCnt="0"/>
      <dgm:spPr/>
    </dgm:pt>
    <dgm:pt modelId="{8EE3BDCE-AB83-471C-AC8E-237FC39381C7}" type="pres">
      <dgm:prSet presAssocID="{BDF8C03E-B3F3-4B68-9C58-412EEAB48CE4}" presName="rootText3" presStyleLbl="asst1" presStyleIdx="0" presStyleCnt="10" custScaleX="279352" custScaleY="232793" custLinFactX="-5947" custLinFactY="-30894" custLinFactNeighborX="-100000" custLinFactNeighborY="-100000">
        <dgm:presLayoutVars>
          <dgm:chPref val="3"/>
        </dgm:presLayoutVars>
      </dgm:prSet>
      <dgm:spPr/>
    </dgm:pt>
    <dgm:pt modelId="{72EB0A2F-D1B4-452E-A1E3-3F171EA2ED1C}" type="pres">
      <dgm:prSet presAssocID="{BDF8C03E-B3F3-4B68-9C58-412EEAB48CE4}" presName="rootConnector3" presStyleLbl="asst1" presStyleIdx="0" presStyleCnt="10"/>
      <dgm:spPr/>
    </dgm:pt>
    <dgm:pt modelId="{7F98107C-A2F8-4F3D-8A43-E7DB85243AAC}" type="pres">
      <dgm:prSet presAssocID="{BDF8C03E-B3F3-4B68-9C58-412EEAB48CE4}" presName="hierChild6" presStyleCnt="0"/>
      <dgm:spPr/>
    </dgm:pt>
    <dgm:pt modelId="{87CDBF4A-9A50-4E52-B2BB-38DA4E3E07DD}" type="pres">
      <dgm:prSet presAssocID="{BDF8C03E-B3F3-4B68-9C58-412EEAB48CE4}" presName="hierChild7" presStyleCnt="0"/>
      <dgm:spPr/>
    </dgm:pt>
    <dgm:pt modelId="{6079F31F-2F48-4341-BFB6-0404ACFBDEB5}" type="pres">
      <dgm:prSet presAssocID="{88F8E5D2-5256-4952-85BC-B26F66FE1BEA}" presName="Name111" presStyleLbl="parChTrans1D3" presStyleIdx="0" presStyleCnt="8"/>
      <dgm:spPr/>
    </dgm:pt>
    <dgm:pt modelId="{0801A0D2-230A-4836-BA89-4028239A0DB7}" type="pres">
      <dgm:prSet presAssocID="{2C67214C-31C1-45A7-A102-53C9008997B3}" presName="hierRoot3" presStyleCnt="0">
        <dgm:presLayoutVars>
          <dgm:hierBranch val="init"/>
        </dgm:presLayoutVars>
      </dgm:prSet>
      <dgm:spPr/>
    </dgm:pt>
    <dgm:pt modelId="{8CF90678-F320-4DAD-8207-BA714A4922FE}" type="pres">
      <dgm:prSet presAssocID="{2C67214C-31C1-45A7-A102-53C9008997B3}" presName="rootComposite3" presStyleCnt="0"/>
      <dgm:spPr/>
    </dgm:pt>
    <dgm:pt modelId="{70206A68-E993-405E-A669-2DA405131813}" type="pres">
      <dgm:prSet presAssocID="{2C67214C-31C1-45A7-A102-53C9008997B3}" presName="rootText3" presStyleLbl="asst1" presStyleIdx="1" presStyleCnt="10" custScaleX="279352" custScaleY="232793" custLinFactX="99583" custLinFactY="-47793" custLinFactNeighborX="100000" custLinFactNeighborY="-100000">
        <dgm:presLayoutVars>
          <dgm:chPref val="3"/>
        </dgm:presLayoutVars>
      </dgm:prSet>
      <dgm:spPr/>
    </dgm:pt>
    <dgm:pt modelId="{5013DB3F-F995-4187-A72D-92012773F2B1}" type="pres">
      <dgm:prSet presAssocID="{2C67214C-31C1-45A7-A102-53C9008997B3}" presName="rootConnector3" presStyleLbl="asst1" presStyleIdx="1" presStyleCnt="10"/>
      <dgm:spPr/>
    </dgm:pt>
    <dgm:pt modelId="{B0735BDB-B0BF-4D9B-A27C-B0674C2F8FA2}" type="pres">
      <dgm:prSet presAssocID="{2C67214C-31C1-45A7-A102-53C9008997B3}" presName="hierChild6" presStyleCnt="0"/>
      <dgm:spPr/>
    </dgm:pt>
    <dgm:pt modelId="{ACC181A4-019C-49CA-885C-8DA07F54417D}" type="pres">
      <dgm:prSet presAssocID="{2C67214C-31C1-45A7-A102-53C9008997B3}" presName="hierChild7" presStyleCnt="0"/>
      <dgm:spPr/>
    </dgm:pt>
    <dgm:pt modelId="{B08A9579-F86D-4109-B0C4-A078A8484D98}" type="pres">
      <dgm:prSet presAssocID="{D85CF87E-8D7F-490E-8485-7039D748F6F1}" presName="Name111" presStyleLbl="parChTrans1D3" presStyleIdx="1" presStyleCnt="8"/>
      <dgm:spPr/>
    </dgm:pt>
    <dgm:pt modelId="{CA7D9764-7E81-48AA-800B-95BBDCDF05EF}" type="pres">
      <dgm:prSet presAssocID="{8AB7C439-D15B-41D8-AB24-2FAF99C31FFA}" presName="hierRoot3" presStyleCnt="0">
        <dgm:presLayoutVars>
          <dgm:hierBranch val="init"/>
        </dgm:presLayoutVars>
      </dgm:prSet>
      <dgm:spPr/>
    </dgm:pt>
    <dgm:pt modelId="{F1305FDA-5BE3-46A0-B88B-DD5853024E6A}" type="pres">
      <dgm:prSet presAssocID="{8AB7C439-D15B-41D8-AB24-2FAF99C31FFA}" presName="rootComposite3" presStyleCnt="0"/>
      <dgm:spPr/>
    </dgm:pt>
    <dgm:pt modelId="{B9660738-506A-40EB-836F-2251BFBCBE6C}" type="pres">
      <dgm:prSet presAssocID="{8AB7C439-D15B-41D8-AB24-2FAF99C31FFA}" presName="rootText3" presStyleLbl="asst1" presStyleIdx="2" presStyleCnt="10" custScaleX="279352" custScaleY="232793" custLinFactNeighborX="-99598" custLinFactNeighborY="99395">
        <dgm:presLayoutVars>
          <dgm:chPref val="3"/>
        </dgm:presLayoutVars>
      </dgm:prSet>
      <dgm:spPr/>
    </dgm:pt>
    <dgm:pt modelId="{E2E73C51-6C8C-4680-BE2C-9E08CBCD7BF6}" type="pres">
      <dgm:prSet presAssocID="{8AB7C439-D15B-41D8-AB24-2FAF99C31FFA}" presName="rootConnector3" presStyleLbl="asst1" presStyleIdx="2" presStyleCnt="10"/>
      <dgm:spPr/>
    </dgm:pt>
    <dgm:pt modelId="{95D4F35C-3173-44D2-A6B7-8E79E349AB58}" type="pres">
      <dgm:prSet presAssocID="{8AB7C439-D15B-41D8-AB24-2FAF99C31FFA}" presName="hierChild6" presStyleCnt="0"/>
      <dgm:spPr/>
    </dgm:pt>
    <dgm:pt modelId="{3FEC6EEF-2447-4C0A-8A6E-15FE590172DC}" type="pres">
      <dgm:prSet presAssocID="{8AB7C439-D15B-41D8-AB24-2FAF99C31FFA}" presName="hierChild7" presStyleCnt="0"/>
      <dgm:spPr/>
    </dgm:pt>
    <dgm:pt modelId="{A4FEDFC3-BC3B-4885-94B9-21BE839BCC3C}" type="pres">
      <dgm:prSet presAssocID="{E3DA1599-EE2A-4856-B2E6-2717352FF4C3}" presName="Name111" presStyleLbl="parChTrans1D3" presStyleIdx="2" presStyleCnt="8"/>
      <dgm:spPr/>
    </dgm:pt>
    <dgm:pt modelId="{CAAF5F90-F8BF-413F-B926-88C483D37131}" type="pres">
      <dgm:prSet presAssocID="{A2F055EF-63FB-4F07-8366-F4BA6C798438}" presName="hierRoot3" presStyleCnt="0">
        <dgm:presLayoutVars>
          <dgm:hierBranch val="init"/>
        </dgm:presLayoutVars>
      </dgm:prSet>
      <dgm:spPr/>
    </dgm:pt>
    <dgm:pt modelId="{5B4793EB-2229-4459-BA25-4D59C0007730}" type="pres">
      <dgm:prSet presAssocID="{A2F055EF-63FB-4F07-8366-F4BA6C798438}" presName="rootComposite3" presStyleCnt="0"/>
      <dgm:spPr/>
    </dgm:pt>
    <dgm:pt modelId="{32ED6148-B15B-4AD7-AAF6-145D5CA0D66F}" type="pres">
      <dgm:prSet presAssocID="{A2F055EF-63FB-4F07-8366-F4BA6C798438}" presName="rootText3" presStyleLbl="asst1" presStyleIdx="3" presStyleCnt="10" custScaleX="279352" custScaleY="294603" custLinFactX="100000" custLinFactNeighborX="102263" custLinFactNeighborY="71815">
        <dgm:presLayoutVars>
          <dgm:chPref val="3"/>
        </dgm:presLayoutVars>
      </dgm:prSet>
      <dgm:spPr/>
    </dgm:pt>
    <dgm:pt modelId="{3B244318-C355-447F-A923-67D565DE1497}" type="pres">
      <dgm:prSet presAssocID="{A2F055EF-63FB-4F07-8366-F4BA6C798438}" presName="rootConnector3" presStyleLbl="asst1" presStyleIdx="3" presStyleCnt="10"/>
      <dgm:spPr/>
    </dgm:pt>
    <dgm:pt modelId="{CEE10311-43A9-4AC2-9443-24926D7B2DB7}" type="pres">
      <dgm:prSet presAssocID="{A2F055EF-63FB-4F07-8366-F4BA6C798438}" presName="hierChild6" presStyleCnt="0"/>
      <dgm:spPr/>
    </dgm:pt>
    <dgm:pt modelId="{34EEE027-7D40-4A8C-B659-B1CCFE091149}" type="pres">
      <dgm:prSet presAssocID="{A2F055EF-63FB-4F07-8366-F4BA6C798438}" presName="hierChild7" presStyleCnt="0"/>
      <dgm:spPr/>
    </dgm:pt>
    <dgm:pt modelId="{897550B2-EF01-42BE-ACDF-0EC6DB1C7BE6}" type="pres">
      <dgm:prSet presAssocID="{C3387E86-E283-4DC3-81D3-C9AE57D700E3}" presName="Name111" presStyleLbl="parChTrans1D3" presStyleIdx="3" presStyleCnt="8"/>
      <dgm:spPr/>
    </dgm:pt>
    <dgm:pt modelId="{E14E395F-D846-483D-9C7E-B5ABD209F502}" type="pres">
      <dgm:prSet presAssocID="{F5DE32D4-D662-4F2C-A32F-219B0FBEB2DC}" presName="hierRoot3" presStyleCnt="0">
        <dgm:presLayoutVars>
          <dgm:hierBranch val="init"/>
        </dgm:presLayoutVars>
      </dgm:prSet>
      <dgm:spPr/>
    </dgm:pt>
    <dgm:pt modelId="{104D45A8-0F4F-461F-80C3-B28C497C0D1A}" type="pres">
      <dgm:prSet presAssocID="{F5DE32D4-D662-4F2C-A32F-219B0FBEB2DC}" presName="rootComposite3" presStyleCnt="0"/>
      <dgm:spPr/>
    </dgm:pt>
    <dgm:pt modelId="{6B270DD2-59C2-4059-9C98-D9344D38DDCC}" type="pres">
      <dgm:prSet presAssocID="{F5DE32D4-D662-4F2C-A32F-219B0FBEB2DC}" presName="rootText3" presStyleLbl="asst1" presStyleIdx="4" presStyleCnt="10" custScaleX="279352" custScaleY="180146" custLinFactY="196789" custLinFactNeighborX="-98035" custLinFactNeighborY="200000">
        <dgm:presLayoutVars>
          <dgm:chPref val="3"/>
        </dgm:presLayoutVars>
      </dgm:prSet>
      <dgm:spPr/>
    </dgm:pt>
    <dgm:pt modelId="{3CA97B2A-1DD4-415B-9BFB-EA96648094CD}" type="pres">
      <dgm:prSet presAssocID="{F5DE32D4-D662-4F2C-A32F-219B0FBEB2DC}" presName="rootConnector3" presStyleLbl="asst1" presStyleIdx="4" presStyleCnt="10"/>
      <dgm:spPr/>
    </dgm:pt>
    <dgm:pt modelId="{A6C81C3C-1E7F-4441-94C2-BEC15FCF2425}" type="pres">
      <dgm:prSet presAssocID="{F5DE32D4-D662-4F2C-A32F-219B0FBEB2DC}" presName="hierChild6" presStyleCnt="0"/>
      <dgm:spPr/>
    </dgm:pt>
    <dgm:pt modelId="{B7DA2065-893F-4A85-9993-C8D44CD03FE4}" type="pres">
      <dgm:prSet presAssocID="{F5DE32D4-D662-4F2C-A32F-219B0FBEB2DC}" presName="hierChild7" presStyleCnt="0"/>
      <dgm:spPr/>
    </dgm:pt>
    <dgm:pt modelId="{4F03A4ED-8D09-4184-BE1B-F47C13CC725B}" type="pres">
      <dgm:prSet presAssocID="{B2C67E50-D6A5-48DF-AFFB-C5AE8D15923C}" presName="Name111" presStyleLbl="parChTrans1D2" presStyleIdx="1" presStyleCnt="2"/>
      <dgm:spPr/>
    </dgm:pt>
    <dgm:pt modelId="{D250D60B-EEBE-43CC-80F5-A96CA9E405C2}" type="pres">
      <dgm:prSet presAssocID="{B9487024-4E0E-4DC4-9829-05AA69EBA0A4}" presName="hierRoot3" presStyleCnt="0">
        <dgm:presLayoutVars>
          <dgm:hierBranch val="init"/>
        </dgm:presLayoutVars>
      </dgm:prSet>
      <dgm:spPr/>
    </dgm:pt>
    <dgm:pt modelId="{9EF72C3E-76EF-4508-BF22-84B9F1E2225B}" type="pres">
      <dgm:prSet presAssocID="{B9487024-4E0E-4DC4-9829-05AA69EBA0A4}" presName="rootComposite3" presStyleCnt="0"/>
      <dgm:spPr/>
    </dgm:pt>
    <dgm:pt modelId="{F056A46B-17C0-41FF-A110-94D4BD36BF1E}" type="pres">
      <dgm:prSet presAssocID="{B9487024-4E0E-4DC4-9829-05AA69EBA0A4}" presName="rootText3" presStyleLbl="asst1" presStyleIdx="5" presStyleCnt="10" custScaleX="279352" custScaleY="232793" custLinFactX="-54313" custLinFactY="-21797" custLinFactNeighborX="-100000" custLinFactNeighborY="-100000">
        <dgm:presLayoutVars>
          <dgm:chPref val="3"/>
        </dgm:presLayoutVars>
      </dgm:prSet>
      <dgm:spPr/>
    </dgm:pt>
    <dgm:pt modelId="{6D697462-953E-40F1-A862-051FBCC1ECEB}" type="pres">
      <dgm:prSet presAssocID="{B9487024-4E0E-4DC4-9829-05AA69EBA0A4}" presName="rootConnector3" presStyleLbl="asst1" presStyleIdx="5" presStyleCnt="10"/>
      <dgm:spPr/>
    </dgm:pt>
    <dgm:pt modelId="{057736A7-5503-4C24-A31D-577E1D9D8159}" type="pres">
      <dgm:prSet presAssocID="{B9487024-4E0E-4DC4-9829-05AA69EBA0A4}" presName="hierChild6" presStyleCnt="0"/>
      <dgm:spPr/>
    </dgm:pt>
    <dgm:pt modelId="{1F72561B-4589-42EA-B093-B165C4AC51A1}" type="pres">
      <dgm:prSet presAssocID="{B9487024-4E0E-4DC4-9829-05AA69EBA0A4}" presName="hierChild7" presStyleCnt="0"/>
      <dgm:spPr/>
    </dgm:pt>
    <dgm:pt modelId="{99DE7503-C524-4058-94EF-198635E111A2}" type="pres">
      <dgm:prSet presAssocID="{EA3A8CF2-9C6D-4D63-9B51-57980E0148E1}" presName="Name111" presStyleLbl="parChTrans1D3" presStyleIdx="4" presStyleCnt="8"/>
      <dgm:spPr/>
    </dgm:pt>
    <dgm:pt modelId="{DAF59A32-A7E9-42AB-AE21-6F7409D4AC87}" type="pres">
      <dgm:prSet presAssocID="{E8117BDF-4C85-4155-B6C2-6B20C67AFB12}" presName="hierRoot3" presStyleCnt="0">
        <dgm:presLayoutVars>
          <dgm:hierBranch val="init"/>
        </dgm:presLayoutVars>
      </dgm:prSet>
      <dgm:spPr/>
    </dgm:pt>
    <dgm:pt modelId="{E13B099B-DFF4-4FBD-9343-B11DB081098B}" type="pres">
      <dgm:prSet presAssocID="{E8117BDF-4C85-4155-B6C2-6B20C67AFB12}" presName="rootComposite3" presStyleCnt="0"/>
      <dgm:spPr/>
    </dgm:pt>
    <dgm:pt modelId="{1B5C267B-3312-4803-AB10-37AE66F6230C}" type="pres">
      <dgm:prSet presAssocID="{E8117BDF-4C85-4155-B6C2-6B20C67AFB12}" presName="rootText3" presStyleLbl="asst1" presStyleIdx="6" presStyleCnt="10" custScaleX="279352" custScaleY="283025" custLinFactX="56433" custLinFactNeighborX="100000" custLinFactNeighborY="93189">
        <dgm:presLayoutVars>
          <dgm:chPref val="3"/>
        </dgm:presLayoutVars>
      </dgm:prSet>
      <dgm:spPr/>
    </dgm:pt>
    <dgm:pt modelId="{7198B2DD-6224-4CD4-AE37-58C2ADE300B6}" type="pres">
      <dgm:prSet presAssocID="{E8117BDF-4C85-4155-B6C2-6B20C67AFB12}" presName="rootConnector3" presStyleLbl="asst1" presStyleIdx="6" presStyleCnt="10"/>
      <dgm:spPr/>
    </dgm:pt>
    <dgm:pt modelId="{6AB15142-CC39-46B9-8BDD-1C5E32A28007}" type="pres">
      <dgm:prSet presAssocID="{E8117BDF-4C85-4155-B6C2-6B20C67AFB12}" presName="hierChild6" presStyleCnt="0"/>
      <dgm:spPr/>
    </dgm:pt>
    <dgm:pt modelId="{1EB4A9E0-7912-4E2E-9B21-43DF7C8B0B1A}" type="pres">
      <dgm:prSet presAssocID="{E8117BDF-4C85-4155-B6C2-6B20C67AFB12}" presName="hierChild7" presStyleCnt="0"/>
      <dgm:spPr/>
    </dgm:pt>
    <dgm:pt modelId="{D0822FC3-FB32-4673-A269-8F1FD544E380}" type="pres">
      <dgm:prSet presAssocID="{E2E6E8B3-BF8C-4F55-A908-80CC4FC2E4C3}" presName="Name111" presStyleLbl="parChTrans1D3" presStyleIdx="5" presStyleCnt="8"/>
      <dgm:spPr/>
    </dgm:pt>
    <dgm:pt modelId="{0C944014-A790-465A-B0A4-0ED1419A4167}" type="pres">
      <dgm:prSet presAssocID="{F35B1B96-610E-42D7-8D57-42D60C679D6D}" presName="hierRoot3" presStyleCnt="0">
        <dgm:presLayoutVars>
          <dgm:hierBranch val="init"/>
        </dgm:presLayoutVars>
      </dgm:prSet>
      <dgm:spPr/>
    </dgm:pt>
    <dgm:pt modelId="{CE2ABB12-D4FC-4ED4-A537-3BD68172D67B}" type="pres">
      <dgm:prSet presAssocID="{F35B1B96-610E-42D7-8D57-42D60C679D6D}" presName="rootComposite3" presStyleCnt="0"/>
      <dgm:spPr/>
    </dgm:pt>
    <dgm:pt modelId="{9B2A2307-3959-488E-A106-3271D63F4E7E}" type="pres">
      <dgm:prSet presAssocID="{F35B1B96-610E-42D7-8D57-42D60C679D6D}" presName="rootText3" presStyleLbl="asst1" presStyleIdx="7" presStyleCnt="10" custScaleX="279352" custScaleY="232793" custLinFactX="-43596" custLinFactY="-47794" custLinFactNeighborX="-100000" custLinFactNeighborY="-100000">
        <dgm:presLayoutVars>
          <dgm:chPref val="3"/>
        </dgm:presLayoutVars>
      </dgm:prSet>
      <dgm:spPr/>
    </dgm:pt>
    <dgm:pt modelId="{91A57E19-F321-4BCA-BB10-2955413EE6CB}" type="pres">
      <dgm:prSet presAssocID="{F35B1B96-610E-42D7-8D57-42D60C679D6D}" presName="rootConnector3" presStyleLbl="asst1" presStyleIdx="7" presStyleCnt="10"/>
      <dgm:spPr/>
    </dgm:pt>
    <dgm:pt modelId="{4BD3FD12-D186-4BDA-9CB6-2C8F7465F7CC}" type="pres">
      <dgm:prSet presAssocID="{F35B1B96-610E-42D7-8D57-42D60C679D6D}" presName="hierChild6" presStyleCnt="0"/>
      <dgm:spPr/>
    </dgm:pt>
    <dgm:pt modelId="{53ECE349-8211-477D-BDC3-EB1A9328C9DD}" type="pres">
      <dgm:prSet presAssocID="{F35B1B96-610E-42D7-8D57-42D60C679D6D}" presName="hierChild7" presStyleCnt="0"/>
      <dgm:spPr/>
    </dgm:pt>
    <dgm:pt modelId="{1A295670-32EC-4C6F-BBF8-DCC93BECEAB3}" type="pres">
      <dgm:prSet presAssocID="{6BFE781F-EA1C-48CA-AC93-F930FB2E3458}" presName="Name111" presStyleLbl="parChTrans1D3" presStyleIdx="6" presStyleCnt="8"/>
      <dgm:spPr/>
    </dgm:pt>
    <dgm:pt modelId="{2BABAEC6-9E6C-4A36-97E6-C0EAF8C26F5E}" type="pres">
      <dgm:prSet presAssocID="{FB37F1E3-265A-4C4E-A837-47DC01145B2C}" presName="hierRoot3" presStyleCnt="0">
        <dgm:presLayoutVars>
          <dgm:hierBranch val="init"/>
        </dgm:presLayoutVars>
      </dgm:prSet>
      <dgm:spPr/>
    </dgm:pt>
    <dgm:pt modelId="{E882ED6E-7F43-4F0A-9EC2-ADEF826D6562}" type="pres">
      <dgm:prSet presAssocID="{FB37F1E3-265A-4C4E-A837-47DC01145B2C}" presName="rootComposite3" presStyleCnt="0"/>
      <dgm:spPr/>
    </dgm:pt>
    <dgm:pt modelId="{F6B5977A-6940-4F48-841F-AC221E0A1080}" type="pres">
      <dgm:prSet presAssocID="{FB37F1E3-265A-4C4E-A837-47DC01145B2C}" presName="rootText3" presStyleLbl="asst1" presStyleIdx="8" presStyleCnt="10" custScaleX="279352" custScaleY="232793" custLinFactX="54986" custLinFactNeighborX="100000" custLinFactNeighborY="68314">
        <dgm:presLayoutVars>
          <dgm:chPref val="3"/>
        </dgm:presLayoutVars>
      </dgm:prSet>
      <dgm:spPr/>
    </dgm:pt>
    <dgm:pt modelId="{ED620188-5789-4DC1-8B63-D383393AEF77}" type="pres">
      <dgm:prSet presAssocID="{FB37F1E3-265A-4C4E-A837-47DC01145B2C}" presName="rootConnector3" presStyleLbl="asst1" presStyleIdx="8" presStyleCnt="10"/>
      <dgm:spPr/>
    </dgm:pt>
    <dgm:pt modelId="{03221709-1555-40AE-90C4-97220CE3B962}" type="pres">
      <dgm:prSet presAssocID="{FB37F1E3-265A-4C4E-A837-47DC01145B2C}" presName="hierChild6" presStyleCnt="0"/>
      <dgm:spPr/>
    </dgm:pt>
    <dgm:pt modelId="{160FE510-5D28-4DCB-81E8-340575EA3D5A}" type="pres">
      <dgm:prSet presAssocID="{FB37F1E3-265A-4C4E-A837-47DC01145B2C}" presName="hierChild7" presStyleCnt="0"/>
      <dgm:spPr/>
    </dgm:pt>
    <dgm:pt modelId="{3B7FED5D-7ED6-4BC3-BB6F-310C2CCFC91A}" type="pres">
      <dgm:prSet presAssocID="{838615B2-7C8D-49FB-BB30-3B9D5F85BF66}" presName="Name111" presStyleLbl="parChTrans1D3" presStyleIdx="7" presStyleCnt="8"/>
      <dgm:spPr/>
    </dgm:pt>
    <dgm:pt modelId="{0CE76AF0-FE37-4CA1-903A-63DC7ECA6063}" type="pres">
      <dgm:prSet presAssocID="{5951B78C-803F-48FC-9FA3-17755CF9A14E}" presName="hierRoot3" presStyleCnt="0">
        <dgm:presLayoutVars>
          <dgm:hierBranch val="init"/>
        </dgm:presLayoutVars>
      </dgm:prSet>
      <dgm:spPr/>
    </dgm:pt>
    <dgm:pt modelId="{3144C790-B4BA-4C01-BA58-EFB4BE3FE4AF}" type="pres">
      <dgm:prSet presAssocID="{5951B78C-803F-48FC-9FA3-17755CF9A14E}" presName="rootComposite3" presStyleCnt="0"/>
      <dgm:spPr/>
    </dgm:pt>
    <dgm:pt modelId="{CF13AC9B-4C32-4262-9BE0-5990ABF8B3FD}" type="pres">
      <dgm:prSet presAssocID="{5951B78C-803F-48FC-9FA3-17755CF9A14E}" presName="rootText3" presStyleLbl="asst1" presStyleIdx="9" presStyleCnt="10" custScaleX="279352" custScaleY="192380" custLinFactX="-46813" custLinFactY="119974" custLinFactNeighborX="-100000" custLinFactNeighborY="200000">
        <dgm:presLayoutVars>
          <dgm:chPref val="3"/>
        </dgm:presLayoutVars>
      </dgm:prSet>
      <dgm:spPr/>
    </dgm:pt>
    <dgm:pt modelId="{3567E917-B97A-43D2-94F3-5F7ED56BA869}" type="pres">
      <dgm:prSet presAssocID="{5951B78C-803F-48FC-9FA3-17755CF9A14E}" presName="rootConnector3" presStyleLbl="asst1" presStyleIdx="9" presStyleCnt="10"/>
      <dgm:spPr/>
    </dgm:pt>
    <dgm:pt modelId="{875765CC-04F8-4C4E-9D7F-E918D453E267}" type="pres">
      <dgm:prSet presAssocID="{5951B78C-803F-48FC-9FA3-17755CF9A14E}" presName="hierChild6" presStyleCnt="0"/>
      <dgm:spPr/>
    </dgm:pt>
    <dgm:pt modelId="{72C0B681-A862-4FF8-A8A1-BD29CDAA1A2D}" type="pres">
      <dgm:prSet presAssocID="{5951B78C-803F-48FC-9FA3-17755CF9A14E}" presName="hierChild7" presStyleCnt="0"/>
      <dgm:spPr/>
    </dgm:pt>
  </dgm:ptLst>
  <dgm:cxnLst>
    <dgm:cxn modelId="{E5695B16-279F-4C8A-8552-20299BD41CCB}" srcId="{B9487024-4E0E-4DC4-9829-05AA69EBA0A4}" destId="{5951B78C-803F-48FC-9FA3-17755CF9A14E}" srcOrd="3" destOrd="0" parTransId="{838615B2-7C8D-49FB-BB30-3B9D5F85BF66}" sibTransId="{F63A8CF8-CB2A-4D57-8F92-873C960844A4}"/>
    <dgm:cxn modelId="{5A39251D-03F8-4C05-B032-4A66E837EDDA}" type="presOf" srcId="{EA3A8CF2-9C6D-4D63-9B51-57980E0148E1}" destId="{99DE7503-C524-4058-94EF-198635E111A2}" srcOrd="0" destOrd="0" presId="urn:microsoft.com/office/officeart/2005/8/layout/orgChart1"/>
    <dgm:cxn modelId="{632E5E1F-6AE7-40AF-9CBF-B9BFD749FD10}" type="presOf" srcId="{6BFE781F-EA1C-48CA-AC93-F930FB2E3458}" destId="{1A295670-32EC-4C6F-BBF8-DCC93BECEAB3}" srcOrd="0" destOrd="0" presId="urn:microsoft.com/office/officeart/2005/8/layout/orgChart1"/>
    <dgm:cxn modelId="{58522D21-2AEE-4E79-993C-322D0D0987E3}" type="presOf" srcId="{E2E6E8B3-BF8C-4F55-A908-80CC4FC2E4C3}" destId="{D0822FC3-FB32-4673-A269-8F1FD544E380}" srcOrd="0" destOrd="0" presId="urn:microsoft.com/office/officeart/2005/8/layout/orgChart1"/>
    <dgm:cxn modelId="{4C4CAB21-AEC8-4A1C-98DE-1A9DEFC528AD}" type="presOf" srcId="{8AB7C439-D15B-41D8-AB24-2FAF99C31FFA}" destId="{E2E73C51-6C8C-4680-BE2C-9E08CBCD7BF6}" srcOrd="1" destOrd="0" presId="urn:microsoft.com/office/officeart/2005/8/layout/orgChart1"/>
    <dgm:cxn modelId="{635A9F24-774D-4AB8-8695-00D1B9727D18}" type="presOf" srcId="{FB37F1E3-265A-4C4E-A837-47DC01145B2C}" destId="{ED620188-5789-4DC1-8B63-D383393AEF77}" srcOrd="1" destOrd="0" presId="urn:microsoft.com/office/officeart/2005/8/layout/orgChart1"/>
    <dgm:cxn modelId="{6FDB3425-EEDF-4288-8BAC-6965F560777F}" srcId="{BDF8C03E-B3F3-4B68-9C58-412EEAB48CE4}" destId="{F5DE32D4-D662-4F2C-A32F-219B0FBEB2DC}" srcOrd="3" destOrd="0" parTransId="{C3387E86-E283-4DC3-81D3-C9AE57D700E3}" sibTransId="{E2711D44-4DAF-4713-8735-EE398A6137BA}"/>
    <dgm:cxn modelId="{F3A82E29-CD2C-46CC-A825-CEB233659E47}" type="presOf" srcId="{B9487024-4E0E-4DC4-9829-05AA69EBA0A4}" destId="{6D697462-953E-40F1-A862-051FBCC1ECEB}" srcOrd="1" destOrd="0" presId="urn:microsoft.com/office/officeart/2005/8/layout/orgChart1"/>
    <dgm:cxn modelId="{C07EB730-AC89-4638-9483-E02433E24E2D}" type="presOf" srcId="{F35B1B96-610E-42D7-8D57-42D60C679D6D}" destId="{91A57E19-F321-4BCA-BB10-2955413EE6CB}" srcOrd="1" destOrd="0" presId="urn:microsoft.com/office/officeart/2005/8/layout/orgChart1"/>
    <dgm:cxn modelId="{32A5C437-D314-4E3F-AD7A-4041A33F7AA6}" type="presOf" srcId="{2C67214C-31C1-45A7-A102-53C9008997B3}" destId="{70206A68-E993-405E-A669-2DA405131813}" srcOrd="0" destOrd="0" presId="urn:microsoft.com/office/officeart/2005/8/layout/orgChart1"/>
    <dgm:cxn modelId="{95F45738-3C4A-4AC2-8056-A594657E5038}" type="presOf" srcId="{A2F055EF-63FB-4F07-8366-F4BA6C798438}" destId="{3B244318-C355-447F-A923-67D565DE1497}" srcOrd="1" destOrd="0" presId="urn:microsoft.com/office/officeart/2005/8/layout/orgChart1"/>
    <dgm:cxn modelId="{33B7A53B-3422-4A46-8898-7D622C174E39}" type="presOf" srcId="{B9487024-4E0E-4DC4-9829-05AA69EBA0A4}" destId="{F056A46B-17C0-41FF-A110-94D4BD36BF1E}" srcOrd="0" destOrd="0" presId="urn:microsoft.com/office/officeart/2005/8/layout/orgChart1"/>
    <dgm:cxn modelId="{CD207D3E-DC6A-4E4F-87F5-96FFF54875C3}" type="presOf" srcId="{8AB7C439-D15B-41D8-AB24-2FAF99C31FFA}" destId="{B9660738-506A-40EB-836F-2251BFBCBE6C}" srcOrd="0" destOrd="0" presId="urn:microsoft.com/office/officeart/2005/8/layout/orgChart1"/>
    <dgm:cxn modelId="{53006B40-56B2-4A06-9B9C-805023D19115}" type="presOf" srcId="{BDF8C03E-B3F3-4B68-9C58-412EEAB48CE4}" destId="{72EB0A2F-D1B4-452E-A1E3-3F171EA2ED1C}" srcOrd="1" destOrd="0" presId="urn:microsoft.com/office/officeart/2005/8/layout/orgChart1"/>
    <dgm:cxn modelId="{D445D640-5CB4-4421-A8B6-88BB945CAA90}" type="presOf" srcId="{C3387E86-E283-4DC3-81D3-C9AE57D700E3}" destId="{897550B2-EF01-42BE-ACDF-0EC6DB1C7BE6}" srcOrd="0" destOrd="0" presId="urn:microsoft.com/office/officeart/2005/8/layout/orgChart1"/>
    <dgm:cxn modelId="{44261F5C-1829-41A1-9B07-15ADA85548E7}" type="presOf" srcId="{88F8E5D2-5256-4952-85BC-B26F66FE1BEA}" destId="{6079F31F-2F48-4341-BFB6-0404ACFBDEB5}" srcOrd="0" destOrd="0" presId="urn:microsoft.com/office/officeart/2005/8/layout/orgChart1"/>
    <dgm:cxn modelId="{09863160-4C45-4C55-BF41-D99F9FD3ACFF}" type="presOf" srcId="{BDF8C03E-B3F3-4B68-9C58-412EEAB48CE4}" destId="{8EE3BDCE-AB83-471C-AC8E-237FC39381C7}" srcOrd="0" destOrd="0" presId="urn:microsoft.com/office/officeart/2005/8/layout/orgChart1"/>
    <dgm:cxn modelId="{76BF2867-A81F-4B6B-A147-D152C1D1B6EA}" type="presOf" srcId="{FB37F1E3-265A-4C4E-A837-47DC01145B2C}" destId="{F6B5977A-6940-4F48-841F-AC221E0A1080}" srcOrd="0" destOrd="0" presId="urn:microsoft.com/office/officeart/2005/8/layout/orgChart1"/>
    <dgm:cxn modelId="{6C964747-FCE5-4320-8196-2DFE7A7CD419}" type="presOf" srcId="{7BAB1298-5B3B-4DFF-84A9-03E66D09527D}" destId="{057293DC-08CB-4DCC-8835-35A1F227B846}" srcOrd="0" destOrd="0" presId="urn:microsoft.com/office/officeart/2005/8/layout/orgChart1"/>
    <dgm:cxn modelId="{0438ED68-9B55-4C04-B9C1-A296729C9B0B}" type="presOf" srcId="{2D2881B3-046D-4B41-9502-FFCD4C759C55}" destId="{2411AC76-8B78-4145-825E-F6B086B60E9B}" srcOrd="0" destOrd="0" presId="urn:microsoft.com/office/officeart/2005/8/layout/orgChart1"/>
    <dgm:cxn modelId="{DF596F4A-F1BE-41D4-AA85-BE2BF91BE07D}" type="presOf" srcId="{D85CF87E-8D7F-490E-8485-7039D748F6F1}" destId="{B08A9579-F86D-4109-B0C4-A078A8484D98}" srcOrd="0" destOrd="0" presId="urn:microsoft.com/office/officeart/2005/8/layout/orgChart1"/>
    <dgm:cxn modelId="{03FB9A6C-6AF9-44C5-BABC-9477E58CC5F4}" type="presOf" srcId="{F35B1B96-610E-42D7-8D57-42D60C679D6D}" destId="{9B2A2307-3959-488E-A106-3271D63F4E7E}" srcOrd="0" destOrd="0" presId="urn:microsoft.com/office/officeart/2005/8/layout/orgChart1"/>
    <dgm:cxn modelId="{CDBF6572-CD3F-4211-98CB-584574090FB1}" srcId="{BDF8C03E-B3F3-4B68-9C58-412EEAB48CE4}" destId="{A2F055EF-63FB-4F07-8366-F4BA6C798438}" srcOrd="2" destOrd="0" parTransId="{E3DA1599-EE2A-4856-B2E6-2717352FF4C3}" sibTransId="{AD8B74EE-F607-484E-9666-993DF45038EC}"/>
    <dgm:cxn modelId="{C858AC73-DC89-4F4A-B60B-5EBFD6B523D9}" type="presOf" srcId="{5951B78C-803F-48FC-9FA3-17755CF9A14E}" destId="{CF13AC9B-4C32-4262-9BE0-5990ABF8B3FD}" srcOrd="0" destOrd="0" presId="urn:microsoft.com/office/officeart/2005/8/layout/orgChart1"/>
    <dgm:cxn modelId="{3B06AB54-30C3-4C57-B53C-F0405DCDEFB5}" type="presOf" srcId="{E3DA1599-EE2A-4856-B2E6-2717352FF4C3}" destId="{A4FEDFC3-BC3B-4885-94B9-21BE839BCC3C}" srcOrd="0" destOrd="0" presId="urn:microsoft.com/office/officeart/2005/8/layout/orgChart1"/>
    <dgm:cxn modelId="{4F29B254-6204-4C7F-AB59-032225250320}" type="presOf" srcId="{E8117BDF-4C85-4155-B6C2-6B20C67AFB12}" destId="{7198B2DD-6224-4CD4-AE37-58C2ADE300B6}" srcOrd="1" destOrd="0" presId="urn:microsoft.com/office/officeart/2005/8/layout/orgChart1"/>
    <dgm:cxn modelId="{364CC076-6309-46BD-82B1-D3DF540A47D5}" type="presOf" srcId="{5951B78C-803F-48FC-9FA3-17755CF9A14E}" destId="{3567E917-B97A-43D2-94F3-5F7ED56BA869}" srcOrd="1" destOrd="0" presId="urn:microsoft.com/office/officeart/2005/8/layout/orgChart1"/>
    <dgm:cxn modelId="{7FB6B88C-C9F6-4090-AAA9-91573079CE8D}" type="presOf" srcId="{2C67214C-31C1-45A7-A102-53C9008997B3}" destId="{5013DB3F-F995-4187-A72D-92012773F2B1}" srcOrd="1" destOrd="0" presId="urn:microsoft.com/office/officeart/2005/8/layout/orgChart1"/>
    <dgm:cxn modelId="{9B396E96-60B5-4976-A89B-F8C1EAD9932C}" srcId="{B9487024-4E0E-4DC4-9829-05AA69EBA0A4}" destId="{E8117BDF-4C85-4155-B6C2-6B20C67AFB12}" srcOrd="0" destOrd="0" parTransId="{EA3A8CF2-9C6D-4D63-9B51-57980E0148E1}" sibTransId="{B9A8C6C1-2381-47A1-844E-E1BDB49B14FA}"/>
    <dgm:cxn modelId="{A8182A9F-62DC-4256-91E6-C10305004D51}" srcId="{7BAB1298-5B3B-4DFF-84A9-03E66D09527D}" destId="{2D2881B3-046D-4B41-9502-FFCD4C759C55}" srcOrd="0" destOrd="0" parTransId="{B63A74CC-B337-4083-8BA1-F2A967118A60}" sibTransId="{CED2D97F-15A5-4228-B51F-B63AB90457AA}"/>
    <dgm:cxn modelId="{A7A28CA4-D232-44C0-9F25-430266022EC9}" type="presOf" srcId="{E8117BDF-4C85-4155-B6C2-6B20C67AFB12}" destId="{1B5C267B-3312-4803-AB10-37AE66F6230C}" srcOrd="0" destOrd="0" presId="urn:microsoft.com/office/officeart/2005/8/layout/orgChart1"/>
    <dgm:cxn modelId="{A46E79B9-8F71-435A-9513-524354E15BFB}" type="presOf" srcId="{F5DE32D4-D662-4F2C-A32F-219B0FBEB2DC}" destId="{6B270DD2-59C2-4059-9C98-D9344D38DDCC}" srcOrd="0" destOrd="0" presId="urn:microsoft.com/office/officeart/2005/8/layout/orgChart1"/>
    <dgm:cxn modelId="{0CB01BBB-522B-42E2-BD03-CECEC45387CA}" type="presOf" srcId="{F5DE32D4-D662-4F2C-A32F-219B0FBEB2DC}" destId="{3CA97B2A-1DD4-415B-9BFB-EA96648094CD}" srcOrd="1" destOrd="0" presId="urn:microsoft.com/office/officeart/2005/8/layout/orgChart1"/>
    <dgm:cxn modelId="{B68103BC-184D-4905-AB95-199582B0EAE1}" srcId="{B9487024-4E0E-4DC4-9829-05AA69EBA0A4}" destId="{FB37F1E3-265A-4C4E-A837-47DC01145B2C}" srcOrd="2" destOrd="0" parTransId="{6BFE781F-EA1C-48CA-AC93-F930FB2E3458}" sibTransId="{EECE8A2C-2904-4636-A83C-9289F8F559F4}"/>
    <dgm:cxn modelId="{23BA2BC7-3790-4E47-AD85-9AE0BF015583}" srcId="{2D2881B3-046D-4B41-9502-FFCD4C759C55}" destId="{BDF8C03E-B3F3-4B68-9C58-412EEAB48CE4}" srcOrd="0" destOrd="0" parTransId="{BC720529-33A5-4FAE-9F37-A8EB99FF23DD}" sibTransId="{076C1C52-C2D9-4F37-93CC-030E7A2B59F5}"/>
    <dgm:cxn modelId="{860755D2-C8EA-4520-895B-3D289E08A01E}" srcId="{2D2881B3-046D-4B41-9502-FFCD4C759C55}" destId="{B9487024-4E0E-4DC4-9829-05AA69EBA0A4}" srcOrd="1" destOrd="0" parTransId="{B2C67E50-D6A5-48DF-AFFB-C5AE8D15923C}" sibTransId="{6B14F2AD-BA58-4EE5-B766-9B68624E6AC8}"/>
    <dgm:cxn modelId="{F29A55DA-905B-48C2-97F2-9F55DB059E8E}" srcId="{BDF8C03E-B3F3-4B68-9C58-412EEAB48CE4}" destId="{8AB7C439-D15B-41D8-AB24-2FAF99C31FFA}" srcOrd="1" destOrd="0" parTransId="{D85CF87E-8D7F-490E-8485-7039D748F6F1}" sibTransId="{BD191872-E258-4CA8-B272-38B3D9355D65}"/>
    <dgm:cxn modelId="{2D6047E0-C5C7-4890-94E6-1F0F46241841}" type="presOf" srcId="{A2F055EF-63FB-4F07-8366-F4BA6C798438}" destId="{32ED6148-B15B-4AD7-AAF6-145D5CA0D66F}" srcOrd="0" destOrd="0" presId="urn:microsoft.com/office/officeart/2005/8/layout/orgChart1"/>
    <dgm:cxn modelId="{53491BE1-CA6B-4C2D-A954-CE95CE34B177}" type="presOf" srcId="{838615B2-7C8D-49FB-BB30-3B9D5F85BF66}" destId="{3B7FED5D-7ED6-4BC3-BB6F-310C2CCFC91A}" srcOrd="0" destOrd="0" presId="urn:microsoft.com/office/officeart/2005/8/layout/orgChart1"/>
    <dgm:cxn modelId="{74A65EE3-2384-48CB-A3DB-BA8CC8CA0CCA}" type="presOf" srcId="{B2C67E50-D6A5-48DF-AFFB-C5AE8D15923C}" destId="{4F03A4ED-8D09-4184-BE1B-F47C13CC725B}" srcOrd="0" destOrd="0" presId="urn:microsoft.com/office/officeart/2005/8/layout/orgChart1"/>
    <dgm:cxn modelId="{107D95E7-9F08-4468-BB69-EA25320DA522}" srcId="{BDF8C03E-B3F3-4B68-9C58-412EEAB48CE4}" destId="{2C67214C-31C1-45A7-A102-53C9008997B3}" srcOrd="0" destOrd="0" parTransId="{88F8E5D2-5256-4952-85BC-B26F66FE1BEA}" sibTransId="{8A8D25EC-75B8-4CDA-B024-AD3595142199}"/>
    <dgm:cxn modelId="{47B25BF1-C7A8-4523-A6C9-A3A2BDE3A690}" type="presOf" srcId="{BC720529-33A5-4FAE-9F37-A8EB99FF23DD}" destId="{5D2241AC-45C5-4A88-91D5-50C94DB822BC}" srcOrd="0" destOrd="0" presId="urn:microsoft.com/office/officeart/2005/8/layout/orgChart1"/>
    <dgm:cxn modelId="{463D8CF3-79AD-4323-ACF2-1025E6F75F0C}" srcId="{B9487024-4E0E-4DC4-9829-05AA69EBA0A4}" destId="{F35B1B96-610E-42D7-8D57-42D60C679D6D}" srcOrd="1" destOrd="0" parTransId="{E2E6E8B3-BF8C-4F55-A908-80CC4FC2E4C3}" sibTransId="{2CC0661A-A98F-44DA-AA93-392347BAF1B1}"/>
    <dgm:cxn modelId="{C83569F8-0E70-413C-9209-CDB5D193D931}" type="presOf" srcId="{2D2881B3-046D-4B41-9502-FFCD4C759C55}" destId="{B43CEB9E-B31D-406B-BA69-4967C3436EE5}" srcOrd="1" destOrd="0" presId="urn:microsoft.com/office/officeart/2005/8/layout/orgChart1"/>
    <dgm:cxn modelId="{6DD82DF3-552B-43E2-B39C-4E4A1E734CE3}" type="presParOf" srcId="{057293DC-08CB-4DCC-8835-35A1F227B846}" destId="{05800B39-8147-445D-BEA0-D9F5884F40C8}" srcOrd="0" destOrd="0" presId="urn:microsoft.com/office/officeart/2005/8/layout/orgChart1"/>
    <dgm:cxn modelId="{84A9698E-4516-4F9B-9E23-D6B26C862A25}" type="presParOf" srcId="{05800B39-8147-445D-BEA0-D9F5884F40C8}" destId="{8846EEBA-5766-47C5-9415-4238E9358A57}" srcOrd="0" destOrd="0" presId="urn:microsoft.com/office/officeart/2005/8/layout/orgChart1"/>
    <dgm:cxn modelId="{99AD88D9-AA31-456E-91C9-61C244EC769B}" type="presParOf" srcId="{8846EEBA-5766-47C5-9415-4238E9358A57}" destId="{2411AC76-8B78-4145-825E-F6B086B60E9B}" srcOrd="0" destOrd="0" presId="urn:microsoft.com/office/officeart/2005/8/layout/orgChart1"/>
    <dgm:cxn modelId="{D93FD641-6CB1-4503-A973-F09E3CB6E296}" type="presParOf" srcId="{8846EEBA-5766-47C5-9415-4238E9358A57}" destId="{B43CEB9E-B31D-406B-BA69-4967C3436EE5}" srcOrd="1" destOrd="0" presId="urn:microsoft.com/office/officeart/2005/8/layout/orgChart1"/>
    <dgm:cxn modelId="{CC4DDC64-CC5E-422F-B937-5457093A3ACD}" type="presParOf" srcId="{05800B39-8147-445D-BEA0-D9F5884F40C8}" destId="{C42AE3FC-0755-49E8-9DB8-9F299B93A004}" srcOrd="1" destOrd="0" presId="urn:microsoft.com/office/officeart/2005/8/layout/orgChart1"/>
    <dgm:cxn modelId="{2246F6A0-3567-40D6-9379-FBEF6BA38FDD}" type="presParOf" srcId="{05800B39-8147-445D-BEA0-D9F5884F40C8}" destId="{87F99811-F0B3-42A5-80B7-94B4D5E4E5AE}" srcOrd="2" destOrd="0" presId="urn:microsoft.com/office/officeart/2005/8/layout/orgChart1"/>
    <dgm:cxn modelId="{DCF213B8-F4E8-492C-B8CD-03DD21A74682}" type="presParOf" srcId="{87F99811-F0B3-42A5-80B7-94B4D5E4E5AE}" destId="{5D2241AC-45C5-4A88-91D5-50C94DB822BC}" srcOrd="0" destOrd="0" presId="urn:microsoft.com/office/officeart/2005/8/layout/orgChart1"/>
    <dgm:cxn modelId="{0B8F0D73-57BF-4B22-9EDE-DEA6BC8D8710}" type="presParOf" srcId="{87F99811-F0B3-42A5-80B7-94B4D5E4E5AE}" destId="{D516BBAE-C2AE-4E85-ACC3-FCBB0E30AB62}" srcOrd="1" destOrd="0" presId="urn:microsoft.com/office/officeart/2005/8/layout/orgChart1"/>
    <dgm:cxn modelId="{81B4073C-1F99-404E-A271-94197EA45A64}" type="presParOf" srcId="{D516BBAE-C2AE-4E85-ACC3-FCBB0E30AB62}" destId="{B43A75AB-B3B2-43A1-8FC0-AC140A6CBFED}" srcOrd="0" destOrd="0" presId="urn:microsoft.com/office/officeart/2005/8/layout/orgChart1"/>
    <dgm:cxn modelId="{C7FDE7A4-8E2B-4BC3-B52E-49F28FCA769F}" type="presParOf" srcId="{B43A75AB-B3B2-43A1-8FC0-AC140A6CBFED}" destId="{8EE3BDCE-AB83-471C-AC8E-237FC39381C7}" srcOrd="0" destOrd="0" presId="urn:microsoft.com/office/officeart/2005/8/layout/orgChart1"/>
    <dgm:cxn modelId="{0F607029-671C-4533-8742-A892EF1E46E0}" type="presParOf" srcId="{B43A75AB-B3B2-43A1-8FC0-AC140A6CBFED}" destId="{72EB0A2F-D1B4-452E-A1E3-3F171EA2ED1C}" srcOrd="1" destOrd="0" presId="urn:microsoft.com/office/officeart/2005/8/layout/orgChart1"/>
    <dgm:cxn modelId="{36EC6FCB-82E3-4B6B-AA49-4A8C5E28BFAE}" type="presParOf" srcId="{D516BBAE-C2AE-4E85-ACC3-FCBB0E30AB62}" destId="{7F98107C-A2F8-4F3D-8A43-E7DB85243AAC}" srcOrd="1" destOrd="0" presId="urn:microsoft.com/office/officeart/2005/8/layout/orgChart1"/>
    <dgm:cxn modelId="{DC35893E-B373-4CAF-B989-704BA0DD6E2B}" type="presParOf" srcId="{D516BBAE-C2AE-4E85-ACC3-FCBB0E30AB62}" destId="{87CDBF4A-9A50-4E52-B2BB-38DA4E3E07DD}" srcOrd="2" destOrd="0" presId="urn:microsoft.com/office/officeart/2005/8/layout/orgChart1"/>
    <dgm:cxn modelId="{D37F3A16-6249-47D2-808A-0C36DA697F02}" type="presParOf" srcId="{87CDBF4A-9A50-4E52-B2BB-38DA4E3E07DD}" destId="{6079F31F-2F48-4341-BFB6-0404ACFBDEB5}" srcOrd="0" destOrd="0" presId="urn:microsoft.com/office/officeart/2005/8/layout/orgChart1"/>
    <dgm:cxn modelId="{CE38A228-640E-4E33-85BA-D1088F853EA5}" type="presParOf" srcId="{87CDBF4A-9A50-4E52-B2BB-38DA4E3E07DD}" destId="{0801A0D2-230A-4836-BA89-4028239A0DB7}" srcOrd="1" destOrd="0" presId="urn:microsoft.com/office/officeart/2005/8/layout/orgChart1"/>
    <dgm:cxn modelId="{1898CDB7-9EE0-45C2-B65F-56EC7AD251F6}" type="presParOf" srcId="{0801A0D2-230A-4836-BA89-4028239A0DB7}" destId="{8CF90678-F320-4DAD-8207-BA714A4922FE}" srcOrd="0" destOrd="0" presId="urn:microsoft.com/office/officeart/2005/8/layout/orgChart1"/>
    <dgm:cxn modelId="{A9588B84-274A-4351-899B-3453C2B14F46}" type="presParOf" srcId="{8CF90678-F320-4DAD-8207-BA714A4922FE}" destId="{70206A68-E993-405E-A669-2DA405131813}" srcOrd="0" destOrd="0" presId="urn:microsoft.com/office/officeart/2005/8/layout/orgChart1"/>
    <dgm:cxn modelId="{193A387A-9F38-4B11-A484-96645B4258EF}" type="presParOf" srcId="{8CF90678-F320-4DAD-8207-BA714A4922FE}" destId="{5013DB3F-F995-4187-A72D-92012773F2B1}" srcOrd="1" destOrd="0" presId="urn:microsoft.com/office/officeart/2005/8/layout/orgChart1"/>
    <dgm:cxn modelId="{80B13D85-920C-4DCB-9C71-FC268878115E}" type="presParOf" srcId="{0801A0D2-230A-4836-BA89-4028239A0DB7}" destId="{B0735BDB-B0BF-4D9B-A27C-B0674C2F8FA2}" srcOrd="1" destOrd="0" presId="urn:microsoft.com/office/officeart/2005/8/layout/orgChart1"/>
    <dgm:cxn modelId="{E54ED475-F04F-4C67-ACE6-21401D92FC9B}" type="presParOf" srcId="{0801A0D2-230A-4836-BA89-4028239A0DB7}" destId="{ACC181A4-019C-49CA-885C-8DA07F54417D}" srcOrd="2" destOrd="0" presId="urn:microsoft.com/office/officeart/2005/8/layout/orgChart1"/>
    <dgm:cxn modelId="{C5C691AE-5258-4592-BA9F-93BE2934AF70}" type="presParOf" srcId="{87CDBF4A-9A50-4E52-B2BB-38DA4E3E07DD}" destId="{B08A9579-F86D-4109-B0C4-A078A8484D98}" srcOrd="2" destOrd="0" presId="urn:microsoft.com/office/officeart/2005/8/layout/orgChart1"/>
    <dgm:cxn modelId="{05178352-DE07-412E-A611-5A88F720D0FF}" type="presParOf" srcId="{87CDBF4A-9A50-4E52-B2BB-38DA4E3E07DD}" destId="{CA7D9764-7E81-48AA-800B-95BBDCDF05EF}" srcOrd="3" destOrd="0" presId="urn:microsoft.com/office/officeart/2005/8/layout/orgChart1"/>
    <dgm:cxn modelId="{2C9DCA44-A416-42AD-BAE5-3D3ED29F1C3F}" type="presParOf" srcId="{CA7D9764-7E81-48AA-800B-95BBDCDF05EF}" destId="{F1305FDA-5BE3-46A0-B88B-DD5853024E6A}" srcOrd="0" destOrd="0" presId="urn:microsoft.com/office/officeart/2005/8/layout/orgChart1"/>
    <dgm:cxn modelId="{C97A413B-AAF3-4A01-A238-B0B8329111FE}" type="presParOf" srcId="{F1305FDA-5BE3-46A0-B88B-DD5853024E6A}" destId="{B9660738-506A-40EB-836F-2251BFBCBE6C}" srcOrd="0" destOrd="0" presId="urn:microsoft.com/office/officeart/2005/8/layout/orgChart1"/>
    <dgm:cxn modelId="{1092A817-1B49-4626-B3A0-AF346CC8E576}" type="presParOf" srcId="{F1305FDA-5BE3-46A0-B88B-DD5853024E6A}" destId="{E2E73C51-6C8C-4680-BE2C-9E08CBCD7BF6}" srcOrd="1" destOrd="0" presId="urn:microsoft.com/office/officeart/2005/8/layout/orgChart1"/>
    <dgm:cxn modelId="{C3819890-3707-4962-836B-F7456D3C7407}" type="presParOf" srcId="{CA7D9764-7E81-48AA-800B-95BBDCDF05EF}" destId="{95D4F35C-3173-44D2-A6B7-8E79E349AB58}" srcOrd="1" destOrd="0" presId="urn:microsoft.com/office/officeart/2005/8/layout/orgChart1"/>
    <dgm:cxn modelId="{A0889423-F051-4A2C-A685-D745F5FFC6EC}" type="presParOf" srcId="{CA7D9764-7E81-48AA-800B-95BBDCDF05EF}" destId="{3FEC6EEF-2447-4C0A-8A6E-15FE590172DC}" srcOrd="2" destOrd="0" presId="urn:microsoft.com/office/officeart/2005/8/layout/orgChart1"/>
    <dgm:cxn modelId="{638DAD77-1800-4B5C-B9B4-C88F66CA54DF}" type="presParOf" srcId="{87CDBF4A-9A50-4E52-B2BB-38DA4E3E07DD}" destId="{A4FEDFC3-BC3B-4885-94B9-21BE839BCC3C}" srcOrd="4" destOrd="0" presId="urn:microsoft.com/office/officeart/2005/8/layout/orgChart1"/>
    <dgm:cxn modelId="{EED5065E-1F47-4132-A2C7-774AB467FF5E}" type="presParOf" srcId="{87CDBF4A-9A50-4E52-B2BB-38DA4E3E07DD}" destId="{CAAF5F90-F8BF-413F-B926-88C483D37131}" srcOrd="5" destOrd="0" presId="urn:microsoft.com/office/officeart/2005/8/layout/orgChart1"/>
    <dgm:cxn modelId="{607351E7-2FA0-4AD9-839B-965DE92AB285}" type="presParOf" srcId="{CAAF5F90-F8BF-413F-B926-88C483D37131}" destId="{5B4793EB-2229-4459-BA25-4D59C0007730}" srcOrd="0" destOrd="0" presId="urn:microsoft.com/office/officeart/2005/8/layout/orgChart1"/>
    <dgm:cxn modelId="{3643EA1E-7CC9-42EA-8679-5C36A96A6B9D}" type="presParOf" srcId="{5B4793EB-2229-4459-BA25-4D59C0007730}" destId="{32ED6148-B15B-4AD7-AAF6-145D5CA0D66F}" srcOrd="0" destOrd="0" presId="urn:microsoft.com/office/officeart/2005/8/layout/orgChart1"/>
    <dgm:cxn modelId="{0DFB2EC3-695F-4970-959D-BB0F0515D003}" type="presParOf" srcId="{5B4793EB-2229-4459-BA25-4D59C0007730}" destId="{3B244318-C355-447F-A923-67D565DE1497}" srcOrd="1" destOrd="0" presId="urn:microsoft.com/office/officeart/2005/8/layout/orgChart1"/>
    <dgm:cxn modelId="{18160419-0EFB-4E6B-8B02-2989D68462CF}" type="presParOf" srcId="{CAAF5F90-F8BF-413F-B926-88C483D37131}" destId="{CEE10311-43A9-4AC2-9443-24926D7B2DB7}" srcOrd="1" destOrd="0" presId="urn:microsoft.com/office/officeart/2005/8/layout/orgChart1"/>
    <dgm:cxn modelId="{BBF7182E-E54D-440B-A63D-E86785064C46}" type="presParOf" srcId="{CAAF5F90-F8BF-413F-B926-88C483D37131}" destId="{34EEE027-7D40-4A8C-B659-B1CCFE091149}" srcOrd="2" destOrd="0" presId="urn:microsoft.com/office/officeart/2005/8/layout/orgChart1"/>
    <dgm:cxn modelId="{F319D919-3858-4913-B50D-D21F4466BCA5}" type="presParOf" srcId="{87CDBF4A-9A50-4E52-B2BB-38DA4E3E07DD}" destId="{897550B2-EF01-42BE-ACDF-0EC6DB1C7BE6}" srcOrd="6" destOrd="0" presId="urn:microsoft.com/office/officeart/2005/8/layout/orgChart1"/>
    <dgm:cxn modelId="{34C941F9-F65C-47F6-A106-597D7E0B1696}" type="presParOf" srcId="{87CDBF4A-9A50-4E52-B2BB-38DA4E3E07DD}" destId="{E14E395F-D846-483D-9C7E-B5ABD209F502}" srcOrd="7" destOrd="0" presId="urn:microsoft.com/office/officeart/2005/8/layout/orgChart1"/>
    <dgm:cxn modelId="{33C43EFD-50A0-4C75-85EE-053DB3B9EDA0}" type="presParOf" srcId="{E14E395F-D846-483D-9C7E-B5ABD209F502}" destId="{104D45A8-0F4F-461F-80C3-B28C497C0D1A}" srcOrd="0" destOrd="0" presId="urn:microsoft.com/office/officeart/2005/8/layout/orgChart1"/>
    <dgm:cxn modelId="{395BBEFE-356D-4847-BFF5-01C8CF08A853}" type="presParOf" srcId="{104D45A8-0F4F-461F-80C3-B28C497C0D1A}" destId="{6B270DD2-59C2-4059-9C98-D9344D38DDCC}" srcOrd="0" destOrd="0" presId="urn:microsoft.com/office/officeart/2005/8/layout/orgChart1"/>
    <dgm:cxn modelId="{D290DE5D-6B34-42B9-9009-8A0D72A9FEB7}" type="presParOf" srcId="{104D45A8-0F4F-461F-80C3-B28C497C0D1A}" destId="{3CA97B2A-1DD4-415B-9BFB-EA96648094CD}" srcOrd="1" destOrd="0" presId="urn:microsoft.com/office/officeart/2005/8/layout/orgChart1"/>
    <dgm:cxn modelId="{D296E296-A4FD-4B1B-86CB-B12B3A35CAD6}" type="presParOf" srcId="{E14E395F-D846-483D-9C7E-B5ABD209F502}" destId="{A6C81C3C-1E7F-4441-94C2-BEC15FCF2425}" srcOrd="1" destOrd="0" presId="urn:microsoft.com/office/officeart/2005/8/layout/orgChart1"/>
    <dgm:cxn modelId="{24ECE5CC-CBDF-4F65-A0DD-7C272C10176F}" type="presParOf" srcId="{E14E395F-D846-483D-9C7E-B5ABD209F502}" destId="{B7DA2065-893F-4A85-9993-C8D44CD03FE4}" srcOrd="2" destOrd="0" presId="urn:microsoft.com/office/officeart/2005/8/layout/orgChart1"/>
    <dgm:cxn modelId="{0C38E2A2-878F-48BE-A2E8-37DBED4B95AF}" type="presParOf" srcId="{87F99811-F0B3-42A5-80B7-94B4D5E4E5AE}" destId="{4F03A4ED-8D09-4184-BE1B-F47C13CC725B}" srcOrd="2" destOrd="0" presId="urn:microsoft.com/office/officeart/2005/8/layout/orgChart1"/>
    <dgm:cxn modelId="{730AD38D-E856-4A7A-B9D1-C48CE4C405C8}" type="presParOf" srcId="{87F99811-F0B3-42A5-80B7-94B4D5E4E5AE}" destId="{D250D60B-EEBE-43CC-80F5-A96CA9E405C2}" srcOrd="3" destOrd="0" presId="urn:microsoft.com/office/officeart/2005/8/layout/orgChart1"/>
    <dgm:cxn modelId="{4486C045-6EF1-4DCD-9AB6-1F2E46B48D32}" type="presParOf" srcId="{D250D60B-EEBE-43CC-80F5-A96CA9E405C2}" destId="{9EF72C3E-76EF-4508-BF22-84B9F1E2225B}" srcOrd="0" destOrd="0" presId="urn:microsoft.com/office/officeart/2005/8/layout/orgChart1"/>
    <dgm:cxn modelId="{97DF5458-6AD5-447E-8502-BCE92828F6FE}" type="presParOf" srcId="{9EF72C3E-76EF-4508-BF22-84B9F1E2225B}" destId="{F056A46B-17C0-41FF-A110-94D4BD36BF1E}" srcOrd="0" destOrd="0" presId="urn:microsoft.com/office/officeart/2005/8/layout/orgChart1"/>
    <dgm:cxn modelId="{4B0048CE-B03D-48EC-AF3D-ABA7F0E53B1E}" type="presParOf" srcId="{9EF72C3E-76EF-4508-BF22-84B9F1E2225B}" destId="{6D697462-953E-40F1-A862-051FBCC1ECEB}" srcOrd="1" destOrd="0" presId="urn:microsoft.com/office/officeart/2005/8/layout/orgChart1"/>
    <dgm:cxn modelId="{B00F5C70-7E68-43B0-96D4-15A9BB6C4581}" type="presParOf" srcId="{D250D60B-EEBE-43CC-80F5-A96CA9E405C2}" destId="{057736A7-5503-4C24-A31D-577E1D9D8159}" srcOrd="1" destOrd="0" presId="urn:microsoft.com/office/officeart/2005/8/layout/orgChart1"/>
    <dgm:cxn modelId="{19CF92CA-568A-4A0E-8013-0D7C13AB5A06}" type="presParOf" srcId="{D250D60B-EEBE-43CC-80F5-A96CA9E405C2}" destId="{1F72561B-4589-42EA-B093-B165C4AC51A1}" srcOrd="2" destOrd="0" presId="urn:microsoft.com/office/officeart/2005/8/layout/orgChart1"/>
    <dgm:cxn modelId="{BCC2CB81-5EA1-4A2A-B6E2-A92A4D848CF3}" type="presParOf" srcId="{1F72561B-4589-42EA-B093-B165C4AC51A1}" destId="{99DE7503-C524-4058-94EF-198635E111A2}" srcOrd="0" destOrd="0" presId="urn:microsoft.com/office/officeart/2005/8/layout/orgChart1"/>
    <dgm:cxn modelId="{61BC5A49-FB1D-4B4D-856E-2215A7AB0570}" type="presParOf" srcId="{1F72561B-4589-42EA-B093-B165C4AC51A1}" destId="{DAF59A32-A7E9-42AB-AE21-6F7409D4AC87}" srcOrd="1" destOrd="0" presId="urn:microsoft.com/office/officeart/2005/8/layout/orgChart1"/>
    <dgm:cxn modelId="{3C6DF6BD-A4E6-4547-9C72-C4AFE614545C}" type="presParOf" srcId="{DAF59A32-A7E9-42AB-AE21-6F7409D4AC87}" destId="{E13B099B-DFF4-4FBD-9343-B11DB081098B}" srcOrd="0" destOrd="0" presId="urn:microsoft.com/office/officeart/2005/8/layout/orgChart1"/>
    <dgm:cxn modelId="{308421C5-E342-42A3-924C-9D2C80B73C50}" type="presParOf" srcId="{E13B099B-DFF4-4FBD-9343-B11DB081098B}" destId="{1B5C267B-3312-4803-AB10-37AE66F6230C}" srcOrd="0" destOrd="0" presId="urn:microsoft.com/office/officeart/2005/8/layout/orgChart1"/>
    <dgm:cxn modelId="{57800B0B-9D28-4BD2-AA0F-F389B673DCE6}" type="presParOf" srcId="{E13B099B-DFF4-4FBD-9343-B11DB081098B}" destId="{7198B2DD-6224-4CD4-AE37-58C2ADE300B6}" srcOrd="1" destOrd="0" presId="urn:microsoft.com/office/officeart/2005/8/layout/orgChart1"/>
    <dgm:cxn modelId="{68B6E6F8-0739-4217-AE4F-4E118EB8EE22}" type="presParOf" srcId="{DAF59A32-A7E9-42AB-AE21-6F7409D4AC87}" destId="{6AB15142-CC39-46B9-8BDD-1C5E32A28007}" srcOrd="1" destOrd="0" presId="urn:microsoft.com/office/officeart/2005/8/layout/orgChart1"/>
    <dgm:cxn modelId="{9512428A-2ED2-4EE1-97AE-278099691655}" type="presParOf" srcId="{DAF59A32-A7E9-42AB-AE21-6F7409D4AC87}" destId="{1EB4A9E0-7912-4E2E-9B21-43DF7C8B0B1A}" srcOrd="2" destOrd="0" presId="urn:microsoft.com/office/officeart/2005/8/layout/orgChart1"/>
    <dgm:cxn modelId="{3F518EEC-105B-4364-AD60-24CF0923F6EE}" type="presParOf" srcId="{1F72561B-4589-42EA-B093-B165C4AC51A1}" destId="{D0822FC3-FB32-4673-A269-8F1FD544E380}" srcOrd="2" destOrd="0" presId="urn:microsoft.com/office/officeart/2005/8/layout/orgChart1"/>
    <dgm:cxn modelId="{19785363-8B03-4CC0-8291-F193FC245776}" type="presParOf" srcId="{1F72561B-4589-42EA-B093-B165C4AC51A1}" destId="{0C944014-A790-465A-B0A4-0ED1419A4167}" srcOrd="3" destOrd="0" presId="urn:microsoft.com/office/officeart/2005/8/layout/orgChart1"/>
    <dgm:cxn modelId="{26758A47-DC65-4D58-B255-9F67C5F4176E}" type="presParOf" srcId="{0C944014-A790-465A-B0A4-0ED1419A4167}" destId="{CE2ABB12-D4FC-4ED4-A537-3BD68172D67B}" srcOrd="0" destOrd="0" presId="urn:microsoft.com/office/officeart/2005/8/layout/orgChart1"/>
    <dgm:cxn modelId="{0BCE3ED8-2EB3-4E84-A98A-4DE3F446659B}" type="presParOf" srcId="{CE2ABB12-D4FC-4ED4-A537-3BD68172D67B}" destId="{9B2A2307-3959-488E-A106-3271D63F4E7E}" srcOrd="0" destOrd="0" presId="urn:microsoft.com/office/officeart/2005/8/layout/orgChart1"/>
    <dgm:cxn modelId="{07C2F74E-F07A-49C6-B922-EAE94C68771D}" type="presParOf" srcId="{CE2ABB12-D4FC-4ED4-A537-3BD68172D67B}" destId="{91A57E19-F321-4BCA-BB10-2955413EE6CB}" srcOrd="1" destOrd="0" presId="urn:microsoft.com/office/officeart/2005/8/layout/orgChart1"/>
    <dgm:cxn modelId="{377C5461-7ABD-4819-B3DA-3D6E848B1575}" type="presParOf" srcId="{0C944014-A790-465A-B0A4-0ED1419A4167}" destId="{4BD3FD12-D186-4BDA-9CB6-2C8F7465F7CC}" srcOrd="1" destOrd="0" presId="urn:microsoft.com/office/officeart/2005/8/layout/orgChart1"/>
    <dgm:cxn modelId="{5550A87E-FBCA-446E-A014-8848B153160F}" type="presParOf" srcId="{0C944014-A790-465A-B0A4-0ED1419A4167}" destId="{53ECE349-8211-477D-BDC3-EB1A9328C9DD}" srcOrd="2" destOrd="0" presId="urn:microsoft.com/office/officeart/2005/8/layout/orgChart1"/>
    <dgm:cxn modelId="{FCA2ED88-95DE-4912-ACA9-3532643CDE97}" type="presParOf" srcId="{1F72561B-4589-42EA-B093-B165C4AC51A1}" destId="{1A295670-32EC-4C6F-BBF8-DCC93BECEAB3}" srcOrd="4" destOrd="0" presId="urn:microsoft.com/office/officeart/2005/8/layout/orgChart1"/>
    <dgm:cxn modelId="{9B33B926-5CF8-468D-9EC3-E35C8EA46AB1}" type="presParOf" srcId="{1F72561B-4589-42EA-B093-B165C4AC51A1}" destId="{2BABAEC6-9E6C-4A36-97E6-C0EAF8C26F5E}" srcOrd="5" destOrd="0" presId="urn:microsoft.com/office/officeart/2005/8/layout/orgChart1"/>
    <dgm:cxn modelId="{8982A81C-DAB5-4AA1-9FC1-627C2A5AFAA6}" type="presParOf" srcId="{2BABAEC6-9E6C-4A36-97E6-C0EAF8C26F5E}" destId="{E882ED6E-7F43-4F0A-9EC2-ADEF826D6562}" srcOrd="0" destOrd="0" presId="urn:microsoft.com/office/officeart/2005/8/layout/orgChart1"/>
    <dgm:cxn modelId="{D69AB051-8B10-420C-96B6-818688359174}" type="presParOf" srcId="{E882ED6E-7F43-4F0A-9EC2-ADEF826D6562}" destId="{F6B5977A-6940-4F48-841F-AC221E0A1080}" srcOrd="0" destOrd="0" presId="urn:microsoft.com/office/officeart/2005/8/layout/orgChart1"/>
    <dgm:cxn modelId="{6CD8B8E9-3EB2-4B65-BFF8-20696BA52D3D}" type="presParOf" srcId="{E882ED6E-7F43-4F0A-9EC2-ADEF826D6562}" destId="{ED620188-5789-4DC1-8B63-D383393AEF77}" srcOrd="1" destOrd="0" presId="urn:microsoft.com/office/officeart/2005/8/layout/orgChart1"/>
    <dgm:cxn modelId="{4CD4C9F2-B51F-4DD9-AE98-A7622E0BC974}" type="presParOf" srcId="{2BABAEC6-9E6C-4A36-97E6-C0EAF8C26F5E}" destId="{03221709-1555-40AE-90C4-97220CE3B962}" srcOrd="1" destOrd="0" presId="urn:microsoft.com/office/officeart/2005/8/layout/orgChart1"/>
    <dgm:cxn modelId="{30DFC282-7545-43EF-A931-AAE3F68998E3}" type="presParOf" srcId="{2BABAEC6-9E6C-4A36-97E6-C0EAF8C26F5E}" destId="{160FE510-5D28-4DCB-81E8-340575EA3D5A}" srcOrd="2" destOrd="0" presId="urn:microsoft.com/office/officeart/2005/8/layout/orgChart1"/>
    <dgm:cxn modelId="{DDC0E4B8-2FDC-4CDA-A749-C0F9DEE41DF8}" type="presParOf" srcId="{1F72561B-4589-42EA-B093-B165C4AC51A1}" destId="{3B7FED5D-7ED6-4BC3-BB6F-310C2CCFC91A}" srcOrd="6" destOrd="0" presId="urn:microsoft.com/office/officeart/2005/8/layout/orgChart1"/>
    <dgm:cxn modelId="{5805A379-A83D-475D-99DD-2A5357801F4F}" type="presParOf" srcId="{1F72561B-4589-42EA-B093-B165C4AC51A1}" destId="{0CE76AF0-FE37-4CA1-903A-63DC7ECA6063}" srcOrd="7" destOrd="0" presId="urn:microsoft.com/office/officeart/2005/8/layout/orgChart1"/>
    <dgm:cxn modelId="{10A6C509-054C-4E53-BDD2-8EBC56CC183B}" type="presParOf" srcId="{0CE76AF0-FE37-4CA1-903A-63DC7ECA6063}" destId="{3144C790-B4BA-4C01-BA58-EFB4BE3FE4AF}" srcOrd="0" destOrd="0" presId="urn:microsoft.com/office/officeart/2005/8/layout/orgChart1"/>
    <dgm:cxn modelId="{CF1739B7-15BF-4C27-8107-4A5131A5E4DD}" type="presParOf" srcId="{3144C790-B4BA-4C01-BA58-EFB4BE3FE4AF}" destId="{CF13AC9B-4C32-4262-9BE0-5990ABF8B3FD}" srcOrd="0" destOrd="0" presId="urn:microsoft.com/office/officeart/2005/8/layout/orgChart1"/>
    <dgm:cxn modelId="{BE979AA0-5DAF-4999-8445-7AEF20E06A70}" type="presParOf" srcId="{3144C790-B4BA-4C01-BA58-EFB4BE3FE4AF}" destId="{3567E917-B97A-43D2-94F3-5F7ED56BA869}" srcOrd="1" destOrd="0" presId="urn:microsoft.com/office/officeart/2005/8/layout/orgChart1"/>
    <dgm:cxn modelId="{F8C42193-5971-47DD-8B72-B4406B5D75C3}" type="presParOf" srcId="{0CE76AF0-FE37-4CA1-903A-63DC7ECA6063}" destId="{875765CC-04F8-4C4E-9D7F-E918D453E267}" srcOrd="1" destOrd="0" presId="urn:microsoft.com/office/officeart/2005/8/layout/orgChart1"/>
    <dgm:cxn modelId="{F51B344A-FF17-42E5-AE21-98117E888196}" type="presParOf" srcId="{0CE76AF0-FE37-4CA1-903A-63DC7ECA6063}" destId="{72C0B681-A862-4FF8-A8A1-BD29CDAA1A2D}" srcOrd="2" destOrd="0" presId="urn:microsoft.com/office/officeart/2005/8/layout/orgChart1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FED5D-7ED6-4BC3-BB6F-310C2CCFC91A}">
      <dsp:nvSpPr>
        <dsp:cNvPr id="0" name=""/>
        <dsp:cNvSpPr/>
      </dsp:nvSpPr>
      <dsp:spPr>
        <a:xfrm>
          <a:off x="3783375" y="1753648"/>
          <a:ext cx="92471" cy="232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588"/>
              </a:lnTo>
              <a:lnTo>
                <a:pt x="92471" y="23245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95670-32EC-4C6F-BBF8-DCC93BECEAB3}">
      <dsp:nvSpPr>
        <dsp:cNvPr id="0" name=""/>
        <dsp:cNvSpPr/>
      </dsp:nvSpPr>
      <dsp:spPr>
        <a:xfrm>
          <a:off x="3783375" y="1753648"/>
          <a:ext cx="99904" cy="1730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066"/>
              </a:lnTo>
              <a:lnTo>
                <a:pt x="99904" y="17300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22FC3-FB32-4673-A269-8F1FD544E380}">
      <dsp:nvSpPr>
        <dsp:cNvPr id="0" name=""/>
        <dsp:cNvSpPr/>
      </dsp:nvSpPr>
      <dsp:spPr>
        <a:xfrm>
          <a:off x="3783375" y="1753648"/>
          <a:ext cx="108997" cy="340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087"/>
              </a:lnTo>
              <a:lnTo>
                <a:pt x="108997" y="340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E7503-C524-4058-94EF-198635E111A2}">
      <dsp:nvSpPr>
        <dsp:cNvPr id="0" name=""/>
        <dsp:cNvSpPr/>
      </dsp:nvSpPr>
      <dsp:spPr>
        <a:xfrm>
          <a:off x="3783375" y="1753648"/>
          <a:ext cx="107338" cy="102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601"/>
              </a:lnTo>
              <a:lnTo>
                <a:pt x="107338" y="10236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3A4ED-8D09-4184-BE1B-F47C13CC725B}">
      <dsp:nvSpPr>
        <dsp:cNvPr id="0" name=""/>
        <dsp:cNvSpPr/>
      </dsp:nvSpPr>
      <dsp:spPr>
        <a:xfrm>
          <a:off x="2323845" y="890955"/>
          <a:ext cx="741973" cy="563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711"/>
              </a:lnTo>
              <a:lnTo>
                <a:pt x="741973" y="5637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550B2-EF01-42BE-ACDF-0EC6DB1C7BE6}">
      <dsp:nvSpPr>
        <dsp:cNvPr id="0" name=""/>
        <dsp:cNvSpPr/>
      </dsp:nvSpPr>
      <dsp:spPr>
        <a:xfrm>
          <a:off x="945854" y="1730281"/>
          <a:ext cx="94587" cy="240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525"/>
              </a:lnTo>
              <a:lnTo>
                <a:pt x="94587" y="24005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EDFC3-BC3B-4885-94B9-21BE839BCC3C}">
      <dsp:nvSpPr>
        <dsp:cNvPr id="0" name=""/>
        <dsp:cNvSpPr/>
      </dsp:nvSpPr>
      <dsp:spPr>
        <a:xfrm>
          <a:off x="945854" y="1730281"/>
          <a:ext cx="94310" cy="171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782"/>
              </a:lnTo>
              <a:lnTo>
                <a:pt x="94310" y="17127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A9579-F86D-4109-B0C4-A078A8484D98}">
      <dsp:nvSpPr>
        <dsp:cNvPr id="0" name=""/>
        <dsp:cNvSpPr/>
      </dsp:nvSpPr>
      <dsp:spPr>
        <a:xfrm>
          <a:off x="900134" y="1730281"/>
          <a:ext cx="91440" cy="998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8395"/>
              </a:lnTo>
              <a:lnTo>
                <a:pt x="132278" y="9983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9F31F-2F48-4341-BFB6-0404ACFBDEB5}">
      <dsp:nvSpPr>
        <dsp:cNvPr id="0" name=""/>
        <dsp:cNvSpPr/>
      </dsp:nvSpPr>
      <dsp:spPr>
        <a:xfrm>
          <a:off x="900134" y="1730281"/>
          <a:ext cx="91440" cy="36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456"/>
              </a:lnTo>
              <a:lnTo>
                <a:pt x="126262" y="3634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241AC-45C5-4A88-91D5-50C94DB822BC}">
      <dsp:nvSpPr>
        <dsp:cNvPr id="0" name=""/>
        <dsp:cNvSpPr/>
      </dsp:nvSpPr>
      <dsp:spPr>
        <a:xfrm>
          <a:off x="1663410" y="890955"/>
          <a:ext cx="660434" cy="540344"/>
        </a:xfrm>
        <a:custGeom>
          <a:avLst/>
          <a:gdLst/>
          <a:ahLst/>
          <a:cxnLst/>
          <a:rect l="0" t="0" r="0" b="0"/>
          <a:pathLst>
            <a:path>
              <a:moveTo>
                <a:pt x="660434" y="0"/>
              </a:moveTo>
              <a:lnTo>
                <a:pt x="660434" y="540344"/>
              </a:lnTo>
              <a:lnTo>
                <a:pt x="0" y="54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1AC76-8B78-4145-825E-F6B086B60E9B}">
      <dsp:nvSpPr>
        <dsp:cNvPr id="0" name=""/>
        <dsp:cNvSpPr/>
      </dsp:nvSpPr>
      <dsp:spPr>
        <a:xfrm>
          <a:off x="1664751" y="292992"/>
          <a:ext cx="1318187" cy="59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46,4 TWh</a:t>
          </a:r>
        </a:p>
      </dsp:txBody>
      <dsp:txXfrm>
        <a:off x="1664751" y="292992"/>
        <a:ext cx="1318187" cy="597962"/>
      </dsp:txXfrm>
    </dsp:sp>
    <dsp:sp modelId="{8EE3BDCE-AB83-471C-AC8E-237FC39381C7}">
      <dsp:nvSpPr>
        <dsp:cNvPr id="0" name=""/>
        <dsp:cNvSpPr/>
      </dsp:nvSpPr>
      <dsp:spPr>
        <a:xfrm>
          <a:off x="228298" y="1132318"/>
          <a:ext cx="1435112" cy="59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Present measures </a:t>
          </a:r>
          <a:r>
            <a:rPr lang="en-GB" sz="1400" b="1" kern="12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34,5</a:t>
          </a:r>
        </a:p>
      </dsp:txBody>
      <dsp:txXfrm>
        <a:off x="228298" y="1132318"/>
        <a:ext cx="1435112" cy="597962"/>
      </dsp:txXfrm>
    </dsp:sp>
    <dsp:sp modelId="{70206A68-E993-405E-A669-2DA405131813}">
      <dsp:nvSpPr>
        <dsp:cNvPr id="0" name=""/>
        <dsp:cNvSpPr/>
      </dsp:nvSpPr>
      <dsp:spPr>
        <a:xfrm>
          <a:off x="1026397" y="1794756"/>
          <a:ext cx="1435112" cy="59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none" strike="noStrike" kern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Fuel excise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u="none" strike="noStrike" kern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8,66</a:t>
          </a:r>
          <a:endParaRPr lang="en-GB" sz="1200" b="1" kern="1200" noProof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6397" y="1794756"/>
        <a:ext cx="1435112" cy="597962"/>
      </dsp:txXfrm>
    </dsp:sp>
    <dsp:sp modelId="{B9660738-506A-40EB-836F-2251BFBCBE6C}">
      <dsp:nvSpPr>
        <dsp:cNvPr id="0" name=""/>
        <dsp:cNvSpPr/>
      </dsp:nvSpPr>
      <dsp:spPr>
        <a:xfrm>
          <a:off x="1032412" y="2429695"/>
          <a:ext cx="1435112" cy="597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none" strike="noStrike" kern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Change of boilers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u="none" strike="noStrike" kern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7,62</a:t>
          </a:r>
          <a:endParaRPr lang="en-GB" sz="1200" b="1" kern="1200" noProof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2412" y="2429695"/>
        <a:ext cx="1435112" cy="597962"/>
      </dsp:txXfrm>
    </dsp:sp>
    <dsp:sp modelId="{32ED6148-B15B-4AD7-AAF6-145D5CA0D66F}">
      <dsp:nvSpPr>
        <dsp:cNvPr id="0" name=""/>
        <dsp:cNvSpPr/>
      </dsp:nvSpPr>
      <dsp:spPr>
        <a:xfrm>
          <a:off x="1040164" y="3064697"/>
          <a:ext cx="1435112" cy="75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none" strike="noStrike" kern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Renovation of multiapartment buildings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u="none" strike="noStrike" kern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6,31</a:t>
          </a:r>
          <a:endParaRPr lang="en-GB" sz="1200" b="1" kern="1200" noProof="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40164" y="3064697"/>
        <a:ext cx="1435112" cy="756730"/>
      </dsp:txXfrm>
    </dsp:sp>
    <dsp:sp modelId="{6B270DD2-59C2-4059-9C98-D9344D38DDCC}">
      <dsp:nvSpPr>
        <dsp:cNvPr id="0" name=""/>
        <dsp:cNvSpPr/>
      </dsp:nvSpPr>
      <dsp:spPr>
        <a:xfrm>
          <a:off x="1040442" y="3899440"/>
          <a:ext cx="1435112" cy="46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Other measures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11,91</a:t>
          </a:r>
        </a:p>
      </dsp:txBody>
      <dsp:txXfrm>
        <a:off x="1040442" y="3899440"/>
        <a:ext cx="1435112" cy="462731"/>
      </dsp:txXfrm>
    </dsp:sp>
    <dsp:sp modelId="{F056A46B-17C0-41FF-A110-94D4BD36BF1E}">
      <dsp:nvSpPr>
        <dsp:cNvPr id="0" name=""/>
        <dsp:cNvSpPr/>
      </dsp:nvSpPr>
      <dsp:spPr>
        <a:xfrm>
          <a:off x="3065819" y="1155685"/>
          <a:ext cx="1435112" cy="597962"/>
        </a:xfrm>
        <a:prstGeom prst="rect">
          <a:avLst/>
        </a:prstGeom>
        <a:solidFill>
          <a:srgbClr val="8FC3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Planned measures </a:t>
          </a:r>
          <a:r>
            <a:rPr lang="en-GB" sz="1400" b="1" kern="1200" noProof="0" dirty="0"/>
            <a:t>11,9</a:t>
          </a:r>
        </a:p>
      </dsp:txBody>
      <dsp:txXfrm>
        <a:off x="3065819" y="1155685"/>
        <a:ext cx="1435112" cy="597962"/>
      </dsp:txXfrm>
    </dsp:sp>
    <dsp:sp modelId="{1B5C267B-3312-4803-AB10-37AE66F6230C}">
      <dsp:nvSpPr>
        <dsp:cNvPr id="0" name=""/>
        <dsp:cNvSpPr/>
      </dsp:nvSpPr>
      <dsp:spPr>
        <a:xfrm>
          <a:off x="3890714" y="2413754"/>
          <a:ext cx="1435112" cy="726990"/>
        </a:xfrm>
        <a:prstGeom prst="rect">
          <a:avLst/>
        </a:prstGeom>
        <a:solidFill>
          <a:srgbClr val="8FC3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none" strike="noStrike" kern="1200" noProof="0" dirty="0">
              <a:effectLst/>
            </a:rPr>
            <a:t>Renovation of multiapartment buildings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u="none" strike="noStrike" kern="1200" noProof="0" dirty="0">
              <a:effectLst/>
            </a:rPr>
            <a:t>5,27</a:t>
          </a:r>
          <a:endParaRPr lang="en-GB" sz="1200" b="1" kern="1200" noProof="0" dirty="0"/>
        </a:p>
      </dsp:txBody>
      <dsp:txXfrm>
        <a:off x="3890714" y="2413754"/>
        <a:ext cx="1435112" cy="726990"/>
      </dsp:txXfrm>
    </dsp:sp>
    <dsp:sp modelId="{9B2A2307-3959-488E-A106-3271D63F4E7E}">
      <dsp:nvSpPr>
        <dsp:cNvPr id="0" name=""/>
        <dsp:cNvSpPr/>
      </dsp:nvSpPr>
      <dsp:spPr>
        <a:xfrm>
          <a:off x="3892373" y="1794754"/>
          <a:ext cx="1435112" cy="597962"/>
        </a:xfrm>
        <a:prstGeom prst="rect">
          <a:avLst/>
        </a:prstGeom>
        <a:solidFill>
          <a:srgbClr val="8FC3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none" strike="noStrike" kern="1200" noProof="0" dirty="0">
              <a:effectLst/>
            </a:rPr>
            <a:t>Renovation of individual houses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u="none" strike="noStrike" kern="1200" noProof="0" dirty="0">
              <a:effectLst/>
            </a:rPr>
            <a:t>5,51</a:t>
          </a:r>
          <a:endParaRPr lang="en-GB" sz="1200" b="1" kern="1200" noProof="0" dirty="0"/>
        </a:p>
      </dsp:txBody>
      <dsp:txXfrm>
        <a:off x="3892373" y="1794754"/>
        <a:ext cx="1435112" cy="597962"/>
      </dsp:txXfrm>
    </dsp:sp>
    <dsp:sp modelId="{F6B5977A-6940-4F48-841F-AC221E0A1080}">
      <dsp:nvSpPr>
        <dsp:cNvPr id="0" name=""/>
        <dsp:cNvSpPr/>
      </dsp:nvSpPr>
      <dsp:spPr>
        <a:xfrm>
          <a:off x="3883280" y="3184733"/>
          <a:ext cx="1435112" cy="597962"/>
        </a:xfrm>
        <a:prstGeom prst="rect">
          <a:avLst/>
        </a:prstGeom>
        <a:solidFill>
          <a:srgbClr val="8FC3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u="none" strike="noStrike" kern="1200" noProof="0" dirty="0">
              <a:effectLst/>
            </a:rPr>
            <a:t>Renovation of public buildings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u="none" strike="noStrike" kern="1200" noProof="0" dirty="0">
              <a:effectLst/>
            </a:rPr>
            <a:t>0,3</a:t>
          </a:r>
          <a:endParaRPr lang="en-GB" sz="1200" b="1" kern="1200" noProof="0" dirty="0"/>
        </a:p>
      </dsp:txBody>
      <dsp:txXfrm>
        <a:off x="3883280" y="3184733"/>
        <a:ext cx="1435112" cy="597962"/>
      </dsp:txXfrm>
    </dsp:sp>
    <dsp:sp modelId="{CF13AC9B-4C32-4262-9BE0-5990ABF8B3FD}">
      <dsp:nvSpPr>
        <dsp:cNvPr id="0" name=""/>
        <dsp:cNvSpPr/>
      </dsp:nvSpPr>
      <dsp:spPr>
        <a:xfrm>
          <a:off x="3875847" y="3831158"/>
          <a:ext cx="1435112" cy="494156"/>
        </a:xfrm>
        <a:prstGeom prst="rect">
          <a:avLst/>
        </a:prstGeom>
        <a:solidFill>
          <a:srgbClr val="8FC3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Other measures</a:t>
          </a:r>
          <a:endParaRPr lang="en-GB" sz="1200" b="0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/>
            <a:t>0,82</a:t>
          </a:r>
        </a:p>
      </dsp:txBody>
      <dsp:txXfrm>
        <a:off x="3875847" y="3831158"/>
        <a:ext cx="1435112" cy="49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0.30277</cdr:x>
      <cdr:y>0.20006</cdr:y>
    </cdr:from>
    <cdr:to>
      <cdr:x>0.52542</cdr:x>
      <cdr:y>0.54146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BAF0DE7-6047-0E11-3E97-C1A137EF3721}"/>
            </a:ext>
          </a:extLst>
        </cdr:cNvPr>
        <cdr:cNvSpPr txBox="1"/>
      </cdr:nvSpPr>
      <cdr:spPr>
        <a:xfrm xmlns:a="http://schemas.openxmlformats.org/drawingml/2006/main">
          <a:off x="1334401" y="562836"/>
          <a:ext cx="981307" cy="960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300" dirty="0">
              <a:solidFill>
                <a:schemeClr val="bg1"/>
              </a:solidFill>
            </a:rPr>
            <a:t>Municipally</a:t>
          </a:r>
        </a:p>
        <a:p xmlns:a="http://schemas.openxmlformats.org/drawingml/2006/main">
          <a:r>
            <a:rPr lang="en-GB" sz="1300" dirty="0">
              <a:solidFill>
                <a:schemeClr val="bg1"/>
              </a:solidFill>
            </a:rPr>
            <a:t>owned enterprises</a:t>
          </a:r>
        </a:p>
        <a:p xmlns:a="http://schemas.openxmlformats.org/drawingml/2006/main">
          <a:r>
            <a:rPr lang="en-GB" sz="1300" dirty="0">
              <a:solidFill>
                <a:schemeClr val="bg1"/>
              </a:solidFill>
            </a:rPr>
            <a:t>                 </a:t>
          </a:r>
          <a:r>
            <a:rPr lang="en-GB" sz="1400" b="1" dirty="0">
              <a:solidFill>
                <a:schemeClr val="bg1"/>
              </a:solidFill>
            </a:rPr>
            <a:t>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68AD-7B65-4735-8A15-5C5EA2AAE764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5954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AC7C-62A3-4337-BBEA-5BAC90F10C4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263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3013"/>
            <a:ext cx="5954712" cy="33543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0B25-4B91-4911-B034-B89AA4FF5C23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020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6300"/>
            <a:ext cx="420052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753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AC7C-62A3-4337-BBEA-5BAC90F10C4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891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 regards the renovation of public buildings, the current EE Directive requires the annual renovation of 3% of the area of central government buildings up to class C;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According to the new EE Directive: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b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There is an obligation for public entities to save 1.9% of their energy consumption each year;</a:t>
            </a:r>
            <a:endParaRPr lang="en-GB" sz="1800" kern="1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b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Every year, 3% of the area of public buildings, which are over 250 m2 and which are not nearly zero-energy(NZEB) buildings, should be renovated to NZEB.</a:t>
            </a:r>
            <a:endParaRPr lang="en-GB" sz="1800" kern="1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DCs with an installed IT power of ≥500 kW shall annually provide and make publicly available information on: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name of the owner, users and DC, the date of the start of the activity, the municipality;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size (area, installed power), data flows;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DC’s energy efficiency indicators, i.e. energy consumption, electricity use, temperature settings, waste heat utilisation, water consumption and the use of renewable energy, etc.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our knowledge, there are 4-5 DCs in Lithuania with installed IT power ≥500 kW, operated (owned) by </a:t>
            </a:r>
            <a:r>
              <a:rPr lang="en-GB" sz="1800" kern="100" noProof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 companies.</a:t>
            </a:r>
            <a:endParaRPr lang="en-GB" sz="1800" kern="1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DCs with an installed IT power of ≥1 MW: 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have to utilise waste heat unless objectively impossible;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are encouraged to take into account the best practices of the </a:t>
            </a:r>
            <a:r>
              <a:rPr lang="en-US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European Code of Conduct on Data Centre Energy Efficiency</a:t>
            </a: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i="0" noProof="0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9188F-5AAB-481F-95E3-73C62F04D225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864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9188F-5AAB-481F-95E3-73C62F04D225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194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b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Government is updating the National Energy and Climate Plan for 2021-2030. The plan will have to be approved by the Government by 30 June 2024 and submitted to the European Commission.</a:t>
            </a:r>
            <a:endParaRPr lang="en-GB" sz="1800" kern="1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b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plan shall detail the energy efficiency improvement measures and the energy savings TWh planned for each measure.</a:t>
            </a:r>
            <a:endParaRPr lang="en-GB" sz="1800" kern="100" noProof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 2030, the indicative LT </a:t>
            </a:r>
            <a:r>
              <a:rPr lang="en-GB" sz="1800" b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FEC target is </a:t>
            </a: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&lt;51 TWh energy consumption.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 2030 </a:t>
            </a:r>
            <a:r>
              <a:rPr lang="en-GB" sz="1800" b="1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the total energy savings </a:t>
            </a: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of 39.3 TWh is planned to be achieved by implementing existing and planned policy measures.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kern="100" noProof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target of renovating at least 3% of the area of buildings owned by public bodies each year by 2030 will be achieved by implementing existing and planned policy measures.</a:t>
            </a:r>
          </a:p>
          <a:p>
            <a:pPr marL="0" indent="0">
              <a:buClr>
                <a:srgbClr val="BCD631"/>
              </a:buClr>
              <a:buFont typeface="Arial" panose="020B0604020202020204" pitchFamily="34" charset="0"/>
              <a:buNone/>
            </a:pPr>
            <a:endParaRPr lang="lt-LT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427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 algn="just" defTabSz="685800">
              <a:buFont typeface="Arial" panose="020B0604020202020204" pitchFamily="34" charset="0"/>
              <a:buChar char="•"/>
            </a:pP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Plan is recommended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for municipalities, business and residents.</a:t>
            </a:r>
          </a:p>
          <a:p>
            <a:pPr marL="0" indent="0" algn="just" defTabSz="685800">
              <a:buFont typeface="Arial" panose="020B0604020202020204" pitchFamily="34" charset="0"/>
              <a:buNone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900 M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Eur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for residential is allocated to: 1) multiapartment buildings renovation; 2) individual houses renovation; 3) change of boilers; 4) renovation and automation of heat points in multiapartment buildings. 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279884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Segoe UI Web (West European)"/>
              </a:rPr>
              <a:t>The plan proposes </a:t>
            </a:r>
            <a:r>
              <a:rPr lang="en-US" dirty="0" err="1">
                <a:effectLst/>
                <a:latin typeface="Segoe UI Web (West European)"/>
              </a:rPr>
              <a:t>behavioural</a:t>
            </a:r>
            <a:r>
              <a:rPr lang="en-US" dirty="0">
                <a:effectLst/>
                <a:latin typeface="Segoe UI Web (West European)"/>
              </a:rPr>
              <a:t> change, fast impact and long-term saving measures, with the </a:t>
            </a:r>
            <a:r>
              <a:rPr lang="en-US" b="1" dirty="0">
                <a:effectLst/>
                <a:latin typeface="Segoe UI Web (West European)"/>
              </a:rPr>
              <a:t>biggest savings (30-50%)</a:t>
            </a:r>
            <a:r>
              <a:rPr lang="en-US" dirty="0">
                <a:effectLst/>
                <a:latin typeface="Segoe UI Web (West European)"/>
              </a:rPr>
              <a:t> coming from long-term measures (e.g. building renovations).</a:t>
            </a:r>
          </a:p>
        </p:txBody>
      </p:sp>
    </p:spTree>
    <p:extLst>
      <p:ext uri="{BB962C8B-B14F-4D97-AF65-F5344CB8AC3E}">
        <p14:creationId xmlns:p14="http://schemas.microsoft.com/office/powerpoint/2010/main" val="191193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n-GB" sz="1200" noProof="0" dirty="0"/>
              <a:t>Even 28 agreements were concluded in 2022-2023.</a:t>
            </a:r>
          </a:p>
          <a:p>
            <a:pPr marL="0" indent="0" algn="just">
              <a:buFontTx/>
              <a:buNone/>
            </a:pPr>
            <a:r>
              <a:rPr lang="en-GB" sz="1200" noProof="0" dirty="0"/>
              <a:t>Among best known state owned undertakings, which concluded energy savings agreements, </a:t>
            </a:r>
            <a:r>
              <a:rPr lang="en-GB" sz="1200" noProof="0" dirty="0" err="1"/>
              <a:t>Ignitis</a:t>
            </a:r>
            <a:r>
              <a:rPr lang="en-GB" sz="1200" noProof="0" dirty="0"/>
              <a:t> Group, EPSO-G, KN Energy, Vilniaus </a:t>
            </a:r>
            <a:r>
              <a:rPr lang="en-GB" sz="1200" noProof="0" dirty="0" err="1"/>
              <a:t>šilumos</a:t>
            </a:r>
            <a:r>
              <a:rPr lang="en-GB" sz="1200" noProof="0" dirty="0"/>
              <a:t> </a:t>
            </a:r>
            <a:r>
              <a:rPr lang="en-GB" sz="1200" noProof="0" dirty="0" err="1"/>
              <a:t>tinklai</a:t>
            </a:r>
            <a:r>
              <a:rPr lang="en-GB" sz="1200" noProof="0" dirty="0"/>
              <a:t>, </a:t>
            </a:r>
            <a:r>
              <a:rPr lang="en-GB" sz="1200" noProof="0" dirty="0" err="1"/>
              <a:t>Lietuvos</a:t>
            </a:r>
            <a:r>
              <a:rPr lang="en-GB" sz="1200" noProof="0" dirty="0"/>
              <a:t> </a:t>
            </a:r>
            <a:r>
              <a:rPr lang="en-GB" sz="1200" noProof="0" dirty="0" err="1"/>
              <a:t>geležinkeliai</a:t>
            </a:r>
            <a:r>
              <a:rPr lang="en-GB" sz="1200" noProof="0" dirty="0"/>
              <a:t>, </a:t>
            </a:r>
            <a:r>
              <a:rPr lang="en-GB" sz="1200" noProof="0" dirty="0" err="1"/>
              <a:t>Lietuvos</a:t>
            </a:r>
            <a:r>
              <a:rPr lang="en-GB" sz="1200" noProof="0" dirty="0"/>
              <a:t> </a:t>
            </a:r>
            <a:r>
              <a:rPr lang="en-GB" sz="1200" noProof="0" dirty="0" err="1"/>
              <a:t>oro</a:t>
            </a:r>
            <a:r>
              <a:rPr lang="en-GB" sz="1200" noProof="0" dirty="0"/>
              <a:t> </a:t>
            </a:r>
            <a:r>
              <a:rPr lang="en-GB" sz="1200" noProof="0" dirty="0" err="1"/>
              <a:t>uostai</a:t>
            </a:r>
            <a:r>
              <a:rPr lang="en-GB" sz="1200" noProof="0" dirty="0"/>
              <a:t>, </a:t>
            </a:r>
            <a:r>
              <a:rPr lang="en-GB" sz="1200" noProof="0" dirty="0" err="1"/>
              <a:t>Turto</a:t>
            </a:r>
            <a:r>
              <a:rPr lang="en-GB" sz="1200" noProof="0" dirty="0"/>
              <a:t> </a:t>
            </a:r>
            <a:r>
              <a:rPr lang="en-GB" sz="1200" noProof="0" dirty="0" err="1"/>
              <a:t>bankas</a:t>
            </a:r>
            <a:r>
              <a:rPr lang="en-GB" sz="1200" noProof="0" dirty="0"/>
              <a:t>, </a:t>
            </a:r>
            <a:r>
              <a:rPr lang="en-GB" sz="1200" noProof="0" dirty="0" err="1"/>
              <a:t>Registrų</a:t>
            </a:r>
            <a:r>
              <a:rPr lang="en-GB" sz="1200" noProof="0" dirty="0"/>
              <a:t> </a:t>
            </a:r>
            <a:r>
              <a:rPr lang="en-GB" sz="1200" noProof="0" dirty="0" err="1"/>
              <a:t>centras</a:t>
            </a:r>
            <a:r>
              <a:rPr lang="en-GB" sz="1200" noProof="0" dirty="0"/>
              <a:t> can be mentioned.</a:t>
            </a:r>
          </a:p>
          <a:p>
            <a:pPr marL="0" indent="0" algn="just">
              <a:buFontTx/>
              <a:buNone/>
            </a:pPr>
            <a:r>
              <a:rPr lang="en-GB" sz="1200" noProof="0" dirty="0"/>
              <a:t>The most active municipal enterprises were in </a:t>
            </a:r>
            <a:r>
              <a:rPr lang="en-GB" sz="1200" noProof="0" dirty="0" err="1"/>
              <a:t>Šiauliai</a:t>
            </a:r>
            <a:r>
              <a:rPr lang="en-GB" sz="1200" noProof="0" dirty="0"/>
              <a:t> city municipality.</a:t>
            </a:r>
          </a:p>
          <a:p>
            <a:pPr marL="0" indent="0" algn="just">
              <a:buFontTx/>
              <a:buNone/>
            </a:pPr>
            <a:r>
              <a:rPr lang="en-GB" sz="1200" noProof="0" dirty="0"/>
              <a:t>The municipal enterprises, which con</a:t>
            </a:r>
            <a:r>
              <a:rPr lang="lt-LT" sz="1200" noProof="0" dirty="0"/>
              <a:t>c</a:t>
            </a:r>
            <a:r>
              <a:rPr lang="en-GB" sz="1200" noProof="0" dirty="0" err="1"/>
              <a:t>luded</a:t>
            </a:r>
            <a:r>
              <a:rPr lang="en-GB" sz="1200" noProof="0" dirty="0"/>
              <a:t> the agreements, operate in water supply, public transportation and district heat supply sectors.</a:t>
            </a:r>
          </a:p>
        </p:txBody>
      </p:sp>
    </p:spTree>
    <p:extLst>
      <p:ext uri="{BB962C8B-B14F-4D97-AF65-F5344CB8AC3E}">
        <p14:creationId xmlns:p14="http://schemas.microsoft.com/office/powerpoint/2010/main" val="113301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23801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6263013" y="3464985"/>
            <a:ext cx="526597" cy="206169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263013" y="3464986"/>
            <a:ext cx="526597" cy="206168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350680" y="4619980"/>
            <a:ext cx="702129" cy="2748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lt-LT" sz="10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7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7"/>
            <a:ext cx="3886200" cy="32665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7"/>
            <a:ext cx="3886200" cy="32665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274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101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77" indent="0">
              <a:buNone/>
              <a:defRPr sz="1125" b="1"/>
            </a:lvl2pPr>
            <a:lvl3pPr marL="514354" indent="0">
              <a:buNone/>
              <a:defRPr sz="1013" b="1"/>
            </a:lvl3pPr>
            <a:lvl4pPr marL="771530" indent="0">
              <a:buNone/>
              <a:defRPr sz="900" b="1"/>
            </a:lvl4pPr>
            <a:lvl5pPr marL="1028707" indent="0">
              <a:buNone/>
              <a:defRPr sz="900" b="1"/>
            </a:lvl5pPr>
            <a:lvl6pPr marL="1285885" indent="0">
              <a:buNone/>
              <a:defRPr sz="900" b="1"/>
            </a:lvl6pPr>
            <a:lvl7pPr marL="1543062" indent="0">
              <a:buNone/>
              <a:defRPr sz="900" b="1"/>
            </a:lvl7pPr>
            <a:lvl8pPr marL="1800239" indent="0">
              <a:buNone/>
              <a:defRPr sz="900" b="1"/>
            </a:lvl8pPr>
            <a:lvl9pPr marL="20574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2040"/>
            <a:ext cx="3887391" cy="618506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77" indent="0">
              <a:buNone/>
              <a:defRPr sz="1125" b="1"/>
            </a:lvl2pPr>
            <a:lvl3pPr marL="514354" indent="0">
              <a:buNone/>
              <a:defRPr sz="1013" b="1"/>
            </a:lvl3pPr>
            <a:lvl4pPr marL="771530" indent="0">
              <a:buNone/>
              <a:defRPr sz="900" b="1"/>
            </a:lvl4pPr>
            <a:lvl5pPr marL="1028707" indent="0">
              <a:buNone/>
              <a:defRPr sz="900" b="1"/>
            </a:lvl5pPr>
            <a:lvl6pPr marL="1285885" indent="0">
              <a:buNone/>
              <a:defRPr sz="900" b="1"/>
            </a:lvl6pPr>
            <a:lvl7pPr marL="1543062" indent="0">
              <a:buNone/>
              <a:defRPr sz="900" b="1"/>
            </a:lvl7pPr>
            <a:lvl8pPr marL="1800239" indent="0">
              <a:buNone/>
              <a:defRPr sz="900" b="1"/>
            </a:lvl8pPr>
            <a:lvl9pPr marL="205741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8"/>
          </a:xfrm>
          <a:prstGeom prst="rect">
            <a:avLst/>
          </a:prstGeom>
        </p:spPr>
        <p:txBody>
          <a:bodyPr/>
          <a:lstStyle/>
          <a:p>
            <a:fld id="{935D24AE-3A15-4635-8C25-99698D78B2ED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8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453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799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082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7"/>
            <a:ext cx="4629150" cy="365860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80"/>
            <a:ext cx="2949178" cy="2861338"/>
          </a:xfrm>
        </p:spPr>
        <p:txBody>
          <a:bodyPr/>
          <a:lstStyle>
            <a:lvl1pPr marL="0" indent="0">
              <a:buNone/>
              <a:defRPr sz="900"/>
            </a:lvl1pPr>
            <a:lvl2pPr marL="257177" indent="0">
              <a:buNone/>
              <a:defRPr sz="787"/>
            </a:lvl2pPr>
            <a:lvl3pPr marL="514354" indent="0">
              <a:buNone/>
              <a:defRPr sz="675"/>
            </a:lvl3pPr>
            <a:lvl4pPr marL="771530" indent="0">
              <a:buNone/>
              <a:defRPr sz="562"/>
            </a:lvl4pPr>
            <a:lvl5pPr marL="1028707" indent="0">
              <a:buNone/>
              <a:defRPr sz="562"/>
            </a:lvl5pPr>
            <a:lvl6pPr marL="1285885" indent="0">
              <a:buNone/>
              <a:defRPr sz="562"/>
            </a:lvl6pPr>
            <a:lvl7pPr marL="1543062" indent="0">
              <a:buNone/>
              <a:defRPr sz="562"/>
            </a:lvl7pPr>
            <a:lvl8pPr marL="1800239" indent="0">
              <a:buNone/>
              <a:defRPr sz="562"/>
            </a:lvl8pPr>
            <a:lvl9pPr marL="2057416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327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7"/>
            <a:ext cx="4629150" cy="3658604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7" indent="0">
              <a:buNone/>
              <a:defRPr sz="1575"/>
            </a:lvl2pPr>
            <a:lvl3pPr marL="514354" indent="0">
              <a:buNone/>
              <a:defRPr sz="1351"/>
            </a:lvl3pPr>
            <a:lvl4pPr marL="771530" indent="0">
              <a:buNone/>
              <a:defRPr sz="1125"/>
            </a:lvl4pPr>
            <a:lvl5pPr marL="1028707" indent="0">
              <a:buNone/>
              <a:defRPr sz="1125"/>
            </a:lvl5pPr>
            <a:lvl6pPr marL="1285885" indent="0">
              <a:buNone/>
              <a:defRPr sz="1125"/>
            </a:lvl6pPr>
            <a:lvl7pPr marL="1543062" indent="0">
              <a:buNone/>
              <a:defRPr sz="1125"/>
            </a:lvl7pPr>
            <a:lvl8pPr marL="1800239" indent="0">
              <a:buNone/>
              <a:defRPr sz="1125"/>
            </a:lvl8pPr>
            <a:lvl9pPr marL="205741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80"/>
            <a:ext cx="2949178" cy="2861338"/>
          </a:xfrm>
        </p:spPr>
        <p:txBody>
          <a:bodyPr/>
          <a:lstStyle>
            <a:lvl1pPr marL="0" indent="0">
              <a:buNone/>
              <a:defRPr sz="900"/>
            </a:lvl1pPr>
            <a:lvl2pPr marL="257177" indent="0">
              <a:buNone/>
              <a:defRPr sz="787"/>
            </a:lvl2pPr>
            <a:lvl3pPr marL="514354" indent="0">
              <a:buNone/>
              <a:defRPr sz="675"/>
            </a:lvl3pPr>
            <a:lvl4pPr marL="771530" indent="0">
              <a:buNone/>
              <a:defRPr sz="562"/>
            </a:lvl4pPr>
            <a:lvl5pPr marL="1028707" indent="0">
              <a:buNone/>
              <a:defRPr sz="562"/>
            </a:lvl5pPr>
            <a:lvl6pPr marL="1285885" indent="0">
              <a:buNone/>
              <a:defRPr sz="562"/>
            </a:lvl6pPr>
            <a:lvl7pPr marL="1543062" indent="0">
              <a:buNone/>
              <a:defRPr sz="562"/>
            </a:lvl7pPr>
            <a:lvl8pPr marL="1800239" indent="0">
              <a:buNone/>
              <a:defRPr sz="562"/>
            </a:lvl8pPr>
            <a:lvl9pPr marL="2057416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146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88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3" y="1"/>
            <a:ext cx="8419641" cy="3943812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5" y="1971882"/>
            <a:ext cx="3124489" cy="900360"/>
          </a:xfrm>
        </p:spPr>
        <p:txBody>
          <a:bodyPr anchor="b">
            <a:normAutofit/>
          </a:bodyPr>
          <a:lstStyle>
            <a:lvl1pPr algn="l">
              <a:defRPr sz="135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5" y="3013360"/>
            <a:ext cx="3124489" cy="930455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2"/>
                </a:solidFill>
                <a:latin typeface="Foco" panose="020B0504050202020203" pitchFamily="34" charset="-70"/>
              </a:defRPr>
            </a:lvl1pPr>
            <a:lvl2pPr marL="257171" indent="0" algn="ctr">
              <a:buNone/>
              <a:defRPr sz="1125"/>
            </a:lvl2pPr>
            <a:lvl3pPr marL="514341" indent="0" algn="ctr">
              <a:buNone/>
              <a:defRPr sz="1013"/>
            </a:lvl3pPr>
            <a:lvl4pPr marL="771512" indent="0" algn="ctr">
              <a:buNone/>
              <a:defRPr sz="900"/>
            </a:lvl4pPr>
            <a:lvl5pPr marL="1028682" indent="0" algn="ctr">
              <a:buNone/>
              <a:defRPr sz="900"/>
            </a:lvl5pPr>
            <a:lvl6pPr marL="1285852" indent="0" algn="ctr">
              <a:buNone/>
              <a:defRPr sz="900"/>
            </a:lvl6pPr>
            <a:lvl7pPr marL="1543023" indent="0" algn="ctr">
              <a:buNone/>
              <a:defRPr sz="900"/>
            </a:lvl7pPr>
            <a:lvl8pPr marL="1800194" indent="0" algn="ctr">
              <a:buNone/>
              <a:defRPr sz="900"/>
            </a:lvl8pPr>
            <a:lvl9pPr marL="205736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263013" y="3464986"/>
            <a:ext cx="526597" cy="206168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32997"/>
            <a:ext cx="20574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fld id="{935D24AE-3A15-4635-8C25-99698D78B2ED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2318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5" y="1971882"/>
            <a:ext cx="3124489" cy="900360"/>
          </a:xfrm>
        </p:spPr>
        <p:txBody>
          <a:bodyPr anchor="b">
            <a:normAutofit/>
          </a:bodyPr>
          <a:lstStyle>
            <a:lvl1pPr algn="l">
              <a:defRPr sz="1351">
                <a:solidFill>
                  <a:schemeClr val="tx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5" y="3013360"/>
            <a:ext cx="3124489" cy="930455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2"/>
                </a:solidFill>
                <a:latin typeface="Foco" panose="020B0504050202020203" pitchFamily="34" charset="-70"/>
              </a:defRPr>
            </a:lvl1pPr>
            <a:lvl2pPr marL="257171" indent="0" algn="ctr">
              <a:buNone/>
              <a:defRPr sz="1125"/>
            </a:lvl2pPr>
            <a:lvl3pPr marL="514341" indent="0" algn="ctr">
              <a:buNone/>
              <a:defRPr sz="1013"/>
            </a:lvl3pPr>
            <a:lvl4pPr marL="771512" indent="0" algn="ctr">
              <a:buNone/>
              <a:defRPr sz="900"/>
            </a:lvl4pPr>
            <a:lvl5pPr marL="1028682" indent="0" algn="ctr">
              <a:buNone/>
              <a:defRPr sz="900"/>
            </a:lvl5pPr>
            <a:lvl6pPr marL="1285852" indent="0" algn="ctr">
              <a:buNone/>
              <a:defRPr sz="900"/>
            </a:lvl6pPr>
            <a:lvl7pPr marL="1543023" indent="0" algn="ctr">
              <a:buNone/>
              <a:defRPr sz="900"/>
            </a:lvl7pPr>
            <a:lvl8pPr marL="1800194" indent="0" algn="ctr">
              <a:buNone/>
              <a:defRPr sz="900"/>
            </a:lvl8pPr>
            <a:lvl9pPr marL="205736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263013" y="3464986"/>
            <a:ext cx="526597" cy="206168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32997"/>
            <a:ext cx="20574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fld id="{935D24AE-3A15-4635-8C25-99698D78B2ED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273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70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351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" panose="020B0504050202020203" pitchFamily="34" charset="-70"/>
              </a:defRPr>
            </a:lvl3pPr>
            <a:lvl4pPr>
              <a:buClr>
                <a:srgbClr val="BCD631"/>
              </a:buClr>
              <a:defRPr>
                <a:latin typeface="Foco" panose="020B0504050202020203" pitchFamily="34" charset="-70"/>
              </a:defRPr>
            </a:lvl4pPr>
            <a:lvl5pPr>
              <a:buClr>
                <a:srgbClr val="BCD631"/>
              </a:buClr>
              <a:defRPr>
                <a:latin typeface="Foco" panose="020B05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777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 flipV="1">
            <a:off x="3" y="0"/>
            <a:ext cx="8419641" cy="3943812"/>
          </a:xfrm>
          <a:prstGeom prst="round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5" y="1971882"/>
            <a:ext cx="3124489" cy="900360"/>
          </a:xfrm>
        </p:spPr>
        <p:txBody>
          <a:bodyPr anchor="b">
            <a:normAutofit/>
          </a:bodyPr>
          <a:lstStyle>
            <a:lvl1pPr algn="l">
              <a:defRPr sz="1351" b="1">
                <a:solidFill>
                  <a:srgbClr val="BCD63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5" y="3013360"/>
            <a:ext cx="3124489" cy="930455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Foco" panose="020B0504050202020203" pitchFamily="34" charset="-70"/>
              </a:defRPr>
            </a:lvl1pPr>
            <a:lvl2pPr marL="257177" indent="0" algn="ctr">
              <a:buNone/>
              <a:defRPr sz="1125"/>
            </a:lvl2pPr>
            <a:lvl3pPr marL="514354" indent="0" algn="ctr">
              <a:buNone/>
              <a:defRPr sz="1013"/>
            </a:lvl3pPr>
            <a:lvl4pPr marL="771530" indent="0" algn="ctr">
              <a:buNone/>
              <a:defRPr sz="900"/>
            </a:lvl4pPr>
            <a:lvl5pPr marL="1028707" indent="0" algn="ctr">
              <a:buNone/>
              <a:defRPr sz="900"/>
            </a:lvl5pPr>
            <a:lvl6pPr marL="1285885" indent="0" algn="ctr">
              <a:buNone/>
              <a:defRPr sz="900"/>
            </a:lvl6pPr>
            <a:lvl7pPr marL="1543062" indent="0" algn="ctr">
              <a:buNone/>
              <a:defRPr sz="900"/>
            </a:lvl7pPr>
            <a:lvl8pPr marL="1800239" indent="0" algn="ctr">
              <a:buNone/>
              <a:defRPr sz="900"/>
            </a:lvl8pPr>
            <a:lvl9pPr marL="205741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263013" y="3464985"/>
            <a:ext cx="526597" cy="206169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32995"/>
            <a:ext cx="2057400" cy="274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fld id="{935D24AE-3A15-4635-8C25-99698D78B2ED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263013" y="3464986"/>
            <a:ext cx="526597" cy="206168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350680" y="4619980"/>
            <a:ext cx="702129" cy="2748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lt-LT" sz="10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5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5" name="Round Single Corner Rectangle 4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1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0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rot="10800000">
            <a:off x="0" y="-6"/>
            <a:ext cx="9144000" cy="565305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051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69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351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0680" y="4619981"/>
            <a:ext cx="702129" cy="27489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1" smtClean="0">
                <a:solidFill>
                  <a:srgbClr val="C0C0C0"/>
                </a:solidFill>
              </a:rPr>
              <a:pPr/>
              <a:t>‹Nr.›</a:t>
            </a:fld>
            <a:endParaRPr lang="lt-LT" sz="1051">
              <a:solidFill>
                <a:srgbClr val="C0C0C0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1"/>
          </a:p>
        </p:txBody>
      </p:sp>
    </p:spTree>
    <p:extLst>
      <p:ext uri="{BB962C8B-B14F-4D97-AF65-F5344CB8AC3E}">
        <p14:creationId xmlns:p14="http://schemas.microsoft.com/office/powerpoint/2010/main" val="156133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 userDrawn="1"/>
        </p:nvSpPr>
        <p:spPr>
          <a:xfrm flipV="1">
            <a:off x="1" y="-1"/>
            <a:ext cx="8419641" cy="3943812"/>
          </a:xfrm>
          <a:prstGeom prst="round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3" y="1971881"/>
            <a:ext cx="3124489" cy="90036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BCD63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3" y="3013358"/>
            <a:ext cx="3124489" cy="93045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263011" y="3464985"/>
            <a:ext cx="526597" cy="206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05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32995"/>
            <a:ext cx="2057400" cy="274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endParaRPr lang="lt-LT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5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flipH="1" flipV="1">
            <a:off x="628649" y="0"/>
            <a:ext cx="8515350" cy="3422364"/>
          </a:xfrm>
          <a:prstGeom prst="round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10" name="Round Single Corner Rectangle 9"/>
          <p:cNvSpPr/>
          <p:nvPr userDrawn="1"/>
        </p:nvSpPr>
        <p:spPr>
          <a:xfrm rot="5400000" flipV="1">
            <a:off x="7961502" y="2761316"/>
            <a:ext cx="521452" cy="1843547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440" y="1711180"/>
            <a:ext cx="2235646" cy="1379751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595" y="3504432"/>
            <a:ext cx="3124489" cy="35730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263011" y="3464985"/>
            <a:ext cx="526597" cy="2061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05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25" y="3523060"/>
            <a:ext cx="2057400" cy="274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t-LT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3" r="5102"/>
          <a:stretch/>
        </p:blipFill>
        <p:spPr>
          <a:xfrm>
            <a:off x="3448594" y="-3"/>
            <a:ext cx="5695406" cy="342236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3823117"/>
            <a:ext cx="2941755" cy="132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148147"/>
            <a:ext cx="1837618" cy="5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3823117"/>
            <a:ext cx="2941755" cy="132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148147"/>
            <a:ext cx="1837618" cy="562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176" y="-443732"/>
            <a:ext cx="9144000" cy="4929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246"/>
            <a:ext cx="9144000" cy="122088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65752" y="2223871"/>
            <a:ext cx="3022006" cy="90036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753" y="3352929"/>
            <a:ext cx="3124489" cy="35730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512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rot="10800000">
            <a:off x="0" y="-6"/>
            <a:ext cx="9144000" cy="565305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40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69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800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</p:spTree>
    <p:extLst>
      <p:ext uri="{BB962C8B-B14F-4D97-AF65-F5344CB8AC3E}">
        <p14:creationId xmlns:p14="http://schemas.microsoft.com/office/powerpoint/2010/main" val="4144796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rot="10800000">
            <a:off x="0" y="-7"/>
            <a:ext cx="9144000" cy="800194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40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69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800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</p:spTree>
    <p:extLst>
      <p:ext uri="{BB962C8B-B14F-4D97-AF65-F5344CB8AC3E}">
        <p14:creationId xmlns:p14="http://schemas.microsoft.com/office/powerpoint/2010/main" val="1559775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3"/>
            <a:ext cx="9144000" cy="224394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276" y="0"/>
            <a:ext cx="3399472" cy="2161794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276" y="2459637"/>
            <a:ext cx="4345004" cy="736687"/>
          </a:xfrm>
        </p:spPr>
        <p:txBody>
          <a:bodyPr/>
          <a:lstStyle>
            <a:lvl1pPr marL="0" indent="0">
              <a:buNone/>
              <a:defRPr sz="1800">
                <a:solidFill>
                  <a:srgbClr val="0099C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 flipV="1">
            <a:off x="0" y="-3"/>
            <a:ext cx="571500" cy="2744718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</p:spTree>
    <p:extLst>
      <p:ext uri="{BB962C8B-B14F-4D97-AF65-F5344CB8AC3E}">
        <p14:creationId xmlns:p14="http://schemas.microsoft.com/office/powerpoint/2010/main" val="412276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7"/>
            <a:ext cx="3886200" cy="32665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7"/>
            <a:ext cx="3886200" cy="326652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993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/>
        </p:nvSpPr>
        <p:spPr>
          <a:xfrm flipH="1" flipV="1">
            <a:off x="628649" y="0"/>
            <a:ext cx="8515350" cy="3422364"/>
          </a:xfrm>
          <a:prstGeom prst="round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10" name="Round Single Corner Rectangle 9"/>
          <p:cNvSpPr/>
          <p:nvPr/>
        </p:nvSpPr>
        <p:spPr>
          <a:xfrm rot="5400000" flipV="1">
            <a:off x="7961502" y="2761318"/>
            <a:ext cx="521452" cy="1843547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441" y="1711180"/>
            <a:ext cx="2235646" cy="1379751"/>
          </a:xfr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597" y="3504434"/>
            <a:ext cx="3124489" cy="35730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  <a:lvl2pPr marL="257177" indent="0" algn="ctr">
              <a:buNone/>
              <a:defRPr sz="1125"/>
            </a:lvl2pPr>
            <a:lvl3pPr marL="514354" indent="0" algn="ctr">
              <a:buNone/>
              <a:defRPr sz="1013"/>
            </a:lvl3pPr>
            <a:lvl4pPr marL="771530" indent="0" algn="ctr">
              <a:buNone/>
              <a:defRPr sz="900"/>
            </a:lvl4pPr>
            <a:lvl5pPr marL="1028707" indent="0" algn="ctr">
              <a:buNone/>
              <a:defRPr sz="900"/>
            </a:lvl5pPr>
            <a:lvl6pPr marL="1285885" indent="0" algn="ctr">
              <a:buNone/>
              <a:defRPr sz="900"/>
            </a:lvl6pPr>
            <a:lvl7pPr marL="1543062" indent="0" algn="ctr">
              <a:buNone/>
              <a:defRPr sz="900"/>
            </a:lvl7pPr>
            <a:lvl8pPr marL="1800239" indent="0" algn="ctr">
              <a:buNone/>
              <a:defRPr sz="900"/>
            </a:lvl8pPr>
            <a:lvl9pPr marL="205741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263013" y="3464985"/>
            <a:ext cx="526597" cy="206169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25" y="3523060"/>
            <a:ext cx="2057400" cy="274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D24AE-3A15-4635-8C25-99698D78B2ED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3" r="5102"/>
          <a:stretch/>
        </p:blipFill>
        <p:spPr>
          <a:xfrm>
            <a:off x="3448594" y="-3"/>
            <a:ext cx="5695406" cy="34223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3823118"/>
            <a:ext cx="2941755" cy="132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148147"/>
            <a:ext cx="1837618" cy="5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4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9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8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8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8"/>
          </a:xfrm>
          <a:prstGeom prst="rect">
            <a:avLst/>
          </a:prstGeom>
        </p:spPr>
        <p:txBody>
          <a:bodyPr/>
          <a:lstStyle/>
          <a:p>
            <a:fld id="{C4209806-934D-4F9D-BE61-64715C043FFE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0339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6055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4353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7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80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865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7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80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4755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4678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DE26-5B19-F042-FF23-EED30A2A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749DF-A237-3CFC-6C26-11D123221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AE62-20C1-45CD-1501-B3148578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FCA2-B612-2FCF-43E8-610DC934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628D-F902-2709-6FF5-1CF17C3B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0935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B5E3-717B-B8F0-EAC4-57FC29A2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2FF7-B419-D3BD-DE5B-58F7861C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26AA5-85F3-E7B3-5D6D-6A3C533E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BBCB-1E31-2F35-B08C-5BBC60C3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A986-92BE-7B9B-F3B6-C26A1083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527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DEC3-AF9B-71BC-22AB-60401A8D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5296-73BF-D1B3-57AF-55CA831D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8081-A415-537A-BFB4-409E78F9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B10C-5525-D78B-1018-FE69C944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05036-4DE8-4DD8-68C7-DC34AF14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410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D888-49FB-01D8-BFFD-87C35C32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90B3-EA6B-79CE-F382-BF921A2EC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A606A-05D2-E214-9203-49FA0DCC4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94B97-FB8F-CD2E-3501-B43B2939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0A19B-5E60-B33F-973A-FB7A77BB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04618-BC03-AB6C-49EE-4D5A6B23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98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6263013" y="3464985"/>
            <a:ext cx="526597" cy="206169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787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" y="3823118"/>
            <a:ext cx="2941755" cy="132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148147"/>
            <a:ext cx="1837618" cy="5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4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9EEB-DDB3-B33C-BCB3-07FD2535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EE2BB-C060-50CE-AF15-967D73B04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301F-043B-1065-8DD9-F084C1AB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1E8EA-1EB4-DEC3-816F-F91F1DA31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43977-7F94-DE1B-BC01-40EC1C988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69007-4839-D892-8A9D-EC8AA2B8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20951-2AD6-7A80-40EE-F4A3F537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C3310-AF14-2AC3-8DFD-38C14F18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9581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6971-50AC-0E92-8F95-D332875D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348CE-B5AD-F14A-FB81-4AC6B874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CFE2A-7075-5734-0F0C-2F88CD87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5978E-5B4A-D711-3083-0976079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7388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AE0C1-339A-17F4-4AD8-F244BE3F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A2545-0DC8-BBFD-58D8-944E0AC6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59392-F235-E4FA-881A-3679A5E6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1779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08D3-398C-B280-5CA8-DD150ACC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E71C-C07F-7008-0966-FB0E286F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32139-5ED4-3E0E-C63C-2520F46A1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37DB1-3E0C-F078-4FD1-23EB6561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1CE0-1B11-E482-98FE-E50F1E19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EE7E3-2C1A-6766-F63F-2EBAF280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3953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7B7F-B78F-25B4-69AD-E36DB54E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30830-9777-D3D9-660B-9A530723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D38A3-36C3-7F62-80CD-74BAA8ADB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88594-FDA7-8929-6121-4F1FA219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EC264-6F96-FF36-04AA-717DAE5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1745D-FDBC-76EB-4CD4-7AFEDA44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188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2753-E341-DCAF-C664-79E52E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BBFDC-C9F1-22BA-85F3-07E1AF9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0D8D-3E55-FFC7-DCEC-DE6D790A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7168-E645-FFD2-2282-EE615C69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5289-79CA-5C6D-A0AA-27C3ADD6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4776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6C6F7-9425-7ACE-BF63-04E5A59E7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C9920-40AB-F2F2-EF50-BF7850C2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922AF-4943-3515-7B0A-CD9AD3E0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A238-F14C-F9D3-9D17-7804C4BB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8844-3879-56FA-C9A5-101D4663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5032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rot="10800000">
            <a:off x="0" y="-7"/>
            <a:ext cx="9144000" cy="800195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40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69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800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0679" y="4619980"/>
            <a:ext cx="702129" cy="274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400" smtClean="0">
                <a:solidFill>
                  <a:srgbClr val="C0C0C0"/>
                </a:solidFill>
              </a:rPr>
              <a:pPr/>
              <a:t>‹Nr.›</a:t>
            </a:fld>
            <a:endParaRPr lang="lt-LT" sz="1400">
              <a:solidFill>
                <a:srgbClr val="C0C0C0"/>
              </a:solidFill>
            </a:endParaRPr>
          </a:p>
        </p:txBody>
      </p:sp>
      <p:sp>
        <p:nvSpPr>
          <p:cNvPr id="5" name="Round Single Corner Rectangle 4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800"/>
          </a:p>
        </p:txBody>
      </p:sp>
    </p:spTree>
    <p:extLst>
      <p:ext uri="{BB962C8B-B14F-4D97-AF65-F5344CB8AC3E}">
        <p14:creationId xmlns:p14="http://schemas.microsoft.com/office/powerpoint/2010/main" val="2532703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5" name="Round Single Corner Rectangle 4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16" tIns="34259" rIns="68516" bIns="34259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49" smtClean="0">
                <a:solidFill>
                  <a:srgbClr val="C0C0C0"/>
                </a:solidFill>
              </a:rPr>
              <a:pPr/>
              <a:t>‹Nr.›</a:t>
            </a:fld>
            <a:endParaRPr lang="lt-LT" sz="1049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" y="3823118"/>
            <a:ext cx="2941755" cy="1325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148147"/>
            <a:ext cx="1837618" cy="562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56"/>
          <a:stretch/>
        </p:blipFill>
        <p:spPr>
          <a:xfrm>
            <a:off x="4717066" y="-443731"/>
            <a:ext cx="4566895" cy="4929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247"/>
            <a:ext cx="9144000" cy="122088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65753" y="2223872"/>
            <a:ext cx="3022006" cy="900360"/>
          </a:xfr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755" y="3352931"/>
            <a:ext cx="3124489" cy="35730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  <a:lvl2pPr marL="257177" indent="0" algn="ctr">
              <a:buNone/>
              <a:defRPr sz="1125"/>
            </a:lvl2pPr>
            <a:lvl3pPr marL="514354" indent="0" algn="ctr">
              <a:buNone/>
              <a:defRPr sz="1013"/>
            </a:lvl3pPr>
            <a:lvl4pPr marL="771530" indent="0" algn="ctr">
              <a:buNone/>
              <a:defRPr sz="900"/>
            </a:lvl4pPr>
            <a:lvl5pPr marL="1028707" indent="0" algn="ctr">
              <a:buNone/>
              <a:defRPr sz="900"/>
            </a:lvl5pPr>
            <a:lvl6pPr marL="1285885" indent="0" algn="ctr">
              <a:buNone/>
              <a:defRPr sz="900"/>
            </a:lvl6pPr>
            <a:lvl7pPr marL="1543062" indent="0" algn="ctr">
              <a:buNone/>
              <a:defRPr sz="900"/>
            </a:lvl7pPr>
            <a:lvl8pPr marL="1800239" indent="0" algn="ctr">
              <a:buNone/>
              <a:defRPr sz="900"/>
            </a:lvl8pPr>
            <a:lvl9pPr marL="205741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585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rot="10800000">
            <a:off x="0" y="-5"/>
            <a:ext cx="9144000" cy="565305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05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70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351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6" name="Round Single Corner Rectangle 5"/>
          <p:cNvSpPr/>
          <p:nvPr userDrawn="1"/>
        </p:nvSpPr>
        <p:spPr>
          <a:xfrm rot="10800000">
            <a:off x="0" y="-6"/>
            <a:ext cx="9144000" cy="565305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051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80" y="4619981"/>
            <a:ext cx="702129" cy="274892"/>
          </a:xfrm>
          <a:prstGeom prst="rect">
            <a:avLst/>
          </a:prstGeom>
        </p:spPr>
        <p:txBody>
          <a:bodyPr vert="horz" lIns="68644" tIns="34322" rIns="68644" bIns="34322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1" smtClean="0">
                <a:solidFill>
                  <a:srgbClr val="C0C0C0"/>
                </a:solidFill>
              </a:rPr>
              <a:pPr/>
              <a:t>‹Nr.›</a:t>
            </a:fld>
            <a:endParaRPr lang="lt-LT" sz="1051">
              <a:solidFill>
                <a:srgbClr val="C0C0C0"/>
              </a:solidFill>
            </a:endParaRP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1"/>
          </a:p>
        </p:txBody>
      </p:sp>
    </p:spTree>
    <p:extLst>
      <p:ext uri="{BB962C8B-B14F-4D97-AF65-F5344CB8AC3E}">
        <p14:creationId xmlns:p14="http://schemas.microsoft.com/office/powerpoint/2010/main" val="198797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rot="10800000">
            <a:off x="0" y="-7"/>
            <a:ext cx="9144000" cy="800194"/>
          </a:xfrm>
          <a:prstGeom prst="round1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05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1570"/>
            <a:ext cx="2860986" cy="308051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351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 rot="10800000" flipH="1">
            <a:off x="1" y="-7"/>
            <a:ext cx="309716" cy="1328591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</p:spTree>
    <p:extLst>
      <p:ext uri="{BB962C8B-B14F-4D97-AF65-F5344CB8AC3E}">
        <p14:creationId xmlns:p14="http://schemas.microsoft.com/office/powerpoint/2010/main" val="184570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0800000">
            <a:off x="0" y="-2"/>
            <a:ext cx="9144000" cy="224394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276" y="1"/>
            <a:ext cx="3399472" cy="2161794"/>
          </a:xfrm>
        </p:spPr>
        <p:txBody>
          <a:bodyPr anchor="b">
            <a:normAutofit/>
          </a:bodyPr>
          <a:lstStyle>
            <a:lvl1pPr>
              <a:defRPr sz="1500" b="1">
                <a:solidFill>
                  <a:schemeClr val="tx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276" y="2459638"/>
            <a:ext cx="4345004" cy="736687"/>
          </a:xfrm>
        </p:spPr>
        <p:txBody>
          <a:bodyPr/>
          <a:lstStyle>
            <a:lvl1pPr marL="0" indent="0">
              <a:buNone/>
              <a:defRPr sz="1351">
                <a:solidFill>
                  <a:srgbClr val="0099CC"/>
                </a:solidFill>
              </a:defRPr>
            </a:lvl1pPr>
            <a:lvl2pPr marL="2571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0" y="-3"/>
            <a:ext cx="571500" cy="2744718"/>
          </a:xfrm>
          <a:prstGeom prst="round1Rect">
            <a:avLst>
              <a:gd name="adj" fmla="val 50000"/>
            </a:avLst>
          </a:prstGeom>
          <a:solidFill>
            <a:srgbClr val="8F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</p:spTree>
    <p:extLst>
      <p:ext uri="{BB962C8B-B14F-4D97-AF65-F5344CB8AC3E}">
        <p14:creationId xmlns:p14="http://schemas.microsoft.com/office/powerpoint/2010/main" val="305523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350682" y="4619980"/>
            <a:ext cx="702129" cy="274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z="1050" smtClean="0">
                <a:solidFill>
                  <a:srgbClr val="C0C0C0"/>
                </a:solidFill>
              </a:rPr>
              <a:pPr/>
              <a:t>‹Nr.›</a:t>
            </a:fld>
            <a:endParaRPr lang="lt-LT" sz="105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101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9"/>
            <a:ext cx="7886700" cy="294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7826" y="4616187"/>
            <a:ext cx="267843" cy="282477"/>
          </a:xfrm>
          <a:prstGeom prst="roundRect">
            <a:avLst>
              <a:gd name="adj" fmla="val 16666"/>
            </a:avLst>
          </a:prstGeom>
          <a:noFill/>
          <a:ln w="63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900">
              <a:solidFill>
                <a:schemeClr val="bg2"/>
              </a:solidFill>
              <a:latin typeface="Foco Light" panose="020B0304050202020203" pitchFamily="34" charset="-7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2" y="4619980"/>
            <a:ext cx="702129" cy="2748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>
                    <a:lumMod val="60000"/>
                    <a:lumOff val="40000"/>
                  </a:schemeClr>
                </a:solidFill>
                <a:latin typeface="Foco" panose="020B0504050202020203" pitchFamily="34" charset="-70"/>
              </a:defRPr>
            </a:lvl1pPr>
          </a:lstStyle>
          <a:p>
            <a:fld id="{543BF813-1239-49C8-AF95-C11BDEF7F284}" type="slidenum">
              <a:rPr lang="lt-LT" smtClean="0"/>
              <a:t>‹Nr.›</a:t>
            </a:fld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2" y="4561472"/>
            <a:ext cx="1299631" cy="3976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67826" y="4616187"/>
            <a:ext cx="267843" cy="282477"/>
          </a:xfrm>
          <a:prstGeom prst="roundRect">
            <a:avLst>
              <a:gd name="adj" fmla="val 16666"/>
            </a:avLst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900">
              <a:solidFill>
                <a:schemeClr val="bg2"/>
              </a:solidFill>
              <a:latin typeface="Foco Light" panose="020B0304050202020203" pitchFamily="34" charset="-7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4557253"/>
            <a:ext cx="1299631" cy="3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63" r:id="rId3"/>
    <p:sldLayoutId id="2147483697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90" r:id="rId14"/>
    <p:sldLayoutId id="2147483674" r:id="rId15"/>
    <p:sldLayoutId id="2147483692" r:id="rId16"/>
    <p:sldLayoutId id="2147483691" r:id="rId17"/>
    <p:sldLayoutId id="2147483693" r:id="rId18"/>
    <p:sldLayoutId id="2147483694" r:id="rId19"/>
    <p:sldLayoutId id="2147483695" r:id="rId20"/>
    <p:sldLayoutId id="2147483660" r:id="rId21"/>
  </p:sldLayoutIdLst>
  <p:txStyles>
    <p:titleStyle>
      <a:lvl1pPr algn="l" defTabSz="514354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Foco" panose="020B0504050202020203" pitchFamily="34" charset="-70"/>
          <a:ea typeface="+mj-ea"/>
          <a:cs typeface="+mj-cs"/>
        </a:defRPr>
      </a:lvl1pPr>
    </p:titleStyle>
    <p:bodyStyle>
      <a:lvl1pPr marL="0" indent="0" algn="l" defTabSz="514354" rtl="0" eaLnBrk="1" latinLnBrk="0" hangingPunct="1">
        <a:lnSpc>
          <a:spcPct val="90000"/>
        </a:lnSpc>
        <a:spcBef>
          <a:spcPts val="562"/>
        </a:spcBef>
        <a:buFont typeface="+mj-lt"/>
        <a:buNone/>
        <a:defRPr sz="1200" kern="1200">
          <a:solidFill>
            <a:schemeClr val="accent1">
              <a:lumMod val="50000"/>
            </a:schemeClr>
          </a:solidFill>
          <a:latin typeface="Foco" panose="020B0504050202020203" pitchFamily="34" charset="-70"/>
          <a:ea typeface="+mn-ea"/>
          <a:cs typeface="+mn-cs"/>
        </a:defRPr>
      </a:lvl1pPr>
      <a:lvl2pPr marL="257177" indent="0" algn="l" defTabSz="514354" rtl="0" eaLnBrk="1" latinLnBrk="0" hangingPunct="1">
        <a:lnSpc>
          <a:spcPct val="90000"/>
        </a:lnSpc>
        <a:spcBef>
          <a:spcPts val="282"/>
        </a:spcBef>
        <a:buFont typeface="+mj-lt"/>
        <a:buNone/>
        <a:defRPr sz="1050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2pPr>
      <a:lvl3pPr marL="514354" indent="0" algn="l" defTabSz="514354" rtl="0" eaLnBrk="1" latinLnBrk="0" hangingPunct="1">
        <a:lnSpc>
          <a:spcPct val="90000"/>
        </a:lnSpc>
        <a:spcBef>
          <a:spcPts val="282"/>
        </a:spcBef>
        <a:buFont typeface="+mj-lt"/>
        <a:buNone/>
        <a:defRPr sz="1125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3pPr>
      <a:lvl4pPr marL="771530" indent="0" algn="l" defTabSz="514354" rtl="0" eaLnBrk="1" latinLnBrk="0" hangingPunct="1">
        <a:lnSpc>
          <a:spcPct val="90000"/>
        </a:lnSpc>
        <a:spcBef>
          <a:spcPts val="282"/>
        </a:spcBef>
        <a:buFont typeface="+mj-lt"/>
        <a:buNone/>
        <a:defRPr sz="1013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4pPr>
      <a:lvl5pPr marL="1028707" indent="0" algn="l" defTabSz="514354" rtl="0" eaLnBrk="1" latinLnBrk="0" hangingPunct="1">
        <a:lnSpc>
          <a:spcPct val="90000"/>
        </a:lnSpc>
        <a:spcBef>
          <a:spcPts val="282"/>
        </a:spcBef>
        <a:buFont typeface="+mj-lt"/>
        <a:buNone/>
        <a:defRPr sz="1013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5pPr>
      <a:lvl6pPr marL="1414473" indent="-128589" algn="l" defTabSz="514354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50" indent="-128589" algn="l" defTabSz="514354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27" indent="-128589" algn="l" defTabSz="514354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04" indent="-128589" algn="l" defTabSz="514354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7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4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0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7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85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2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39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16" algn="l" defTabSz="51435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7"/>
            <a:ext cx="7886700" cy="294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567824" y="4616187"/>
            <a:ext cx="267843" cy="282477"/>
          </a:xfrm>
          <a:prstGeom prst="roundRect">
            <a:avLst>
              <a:gd name="adj" fmla="val 16666"/>
            </a:avLst>
          </a:prstGeom>
          <a:noFill/>
          <a:ln w="63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200">
              <a:solidFill>
                <a:schemeClr val="bg2"/>
              </a:solidFill>
              <a:latin typeface="Foco Light" panose="020B0304050202020203" pitchFamily="34" charset="-7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80" y="4619980"/>
            <a:ext cx="702129" cy="27489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C0C0C0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‹Nr.›</a:t>
            </a:fld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561472"/>
            <a:ext cx="1299631" cy="3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0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6" r:id="rId3"/>
    <p:sldLayoutId id="2147483675" r:id="rId4"/>
    <p:sldLayoutId id="2147483689" r:id="rId5"/>
    <p:sldLayoutId id="2147483688" r:id="rId6"/>
    <p:sldLayoutId id="2147483687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oco" panose="020B0504050202020203" pitchFamily="34" charset="-7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+mj-lt"/>
        <a:buNone/>
        <a:defRPr sz="1600" kern="1200">
          <a:solidFill>
            <a:schemeClr val="accent1">
              <a:lumMod val="50000"/>
            </a:schemeClr>
          </a:solidFill>
          <a:latin typeface="Foco" panose="020B0504050202020203" pitchFamily="34" charset="-7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400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500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350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350" kern="1200">
          <a:solidFill>
            <a:schemeClr val="accent1">
              <a:lumMod val="75000"/>
            </a:schemeClr>
          </a:solidFill>
          <a:latin typeface="Foco" panose="020B0504050202020203" pitchFamily="34" charset="-7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6B462-715D-5252-AFD6-C4AD490F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7D86B-FE2C-A5D0-CF91-184A8331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506ED-DEEE-0F19-D27B-BDA5AEFE1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988A-5214-0654-AE0F-4363B5004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BA2AB-8142-386A-ECE7-BABBCB48D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34A0-666A-4B27-AB30-A17381CA02C0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9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png"/><Relationship Id="rId4" Type="http://schemas.openxmlformats.org/officeDocument/2006/relationships/hyperlink" Target="https://turtas.lt/svieslent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ergy.ec.europa.eu/topics/energy-efficiency/energy-efficiency-targets-directive-and-rules/energy-efficiency-first-principle_en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www.ena.lt/uploads/PDF-EVE/Energijos-taupymo-gaires-2022-09-16.pdf" TargetMode="Externa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6708"/>
            <a:ext cx="6026727" cy="804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F354BE-B9B7-4C64-88F6-1B7B6F096C53}"/>
              </a:ext>
            </a:extLst>
          </p:cNvPr>
          <p:cNvSpPr txBox="1"/>
          <p:nvPr/>
        </p:nvSpPr>
        <p:spPr>
          <a:xfrm>
            <a:off x="513261" y="971312"/>
            <a:ext cx="4867053" cy="1147798"/>
          </a:xfrm>
          <a:prstGeom prst="rect">
            <a:avLst/>
          </a:prstGeom>
        </p:spPr>
        <p:txBody>
          <a:bodyPr vert="horz" wrap="square" lIns="51483" tIns="25741" rIns="51483" bIns="25741" rtlCol="0" anchor="ctr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GB" sz="3200" b="1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Energy Efficiency Policies in Lithuania: the Plans of the Government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EE64F8D-8EB2-446E-9056-7B91EFCB4703}"/>
              </a:ext>
            </a:extLst>
          </p:cNvPr>
          <p:cNvSpPr txBox="1">
            <a:spLocks/>
          </p:cNvSpPr>
          <p:nvPr/>
        </p:nvSpPr>
        <p:spPr>
          <a:xfrm>
            <a:off x="513261" y="2229614"/>
            <a:ext cx="6192339" cy="918572"/>
          </a:xfrm>
          <a:prstGeom prst="rect">
            <a:avLst/>
          </a:prstGeom>
        </p:spPr>
        <p:txBody>
          <a:bodyPr vert="horz" lIns="51483" tIns="25741" rIns="51483" bIns="2574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vice</a:t>
            </a:r>
            <a:r>
              <a:rPr lang="lt-L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 Inga Žilienė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Parliamentary Workshop “The EU Green Deal as driver for economic prosperity and the energy transition in Lithuania”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</a:pP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12/04/2024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0F01ED-69B9-B4F4-BFD7-EDA1A8B53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730" y="345031"/>
            <a:ext cx="3531251" cy="2830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4F25B-B8ED-8115-B492-5229DC3B3E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015" y="3955212"/>
            <a:ext cx="2592509" cy="8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13A931-E6E5-2096-DAF9-8EEE845CEF1B}"/>
              </a:ext>
            </a:extLst>
          </p:cNvPr>
          <p:cNvSpPr txBox="1"/>
          <p:nvPr/>
        </p:nvSpPr>
        <p:spPr>
          <a:xfrm>
            <a:off x="397495" y="29505"/>
            <a:ext cx="86930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GB" sz="2250" b="1" dirty="0">
                <a:solidFill>
                  <a:schemeClr val="bg1"/>
                </a:solidFill>
                <a:latin typeface="Calibri" panose="020F0502020204030204"/>
              </a:rPr>
              <a:t>IMPLEMENTATION OF GOVERNMENT SAVINGS PLAN (2)</a:t>
            </a: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719FB82B-49C3-64D5-AE48-03423DE160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3" y="4561681"/>
            <a:ext cx="1425231" cy="557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49B39-D71C-729D-F3E8-BC2B1EB7B3DA}"/>
              </a:ext>
            </a:extLst>
          </p:cNvPr>
          <p:cNvSpPr txBox="1"/>
          <p:nvPr/>
        </p:nvSpPr>
        <p:spPr>
          <a:xfrm>
            <a:off x="397495" y="838247"/>
            <a:ext cx="70062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ea typeface="Calibri" panose="020F0502020204030204" pitchFamily="34" charset="0"/>
              </a:rPr>
              <a:t>Public sector</a:t>
            </a:r>
            <a:r>
              <a:rPr lang="en-GB" dirty="0"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ea typeface="Calibri" panose="020F0502020204030204" pitchFamily="34" charset="0"/>
              </a:rPr>
              <a:t>achievements are monitored by a public </a:t>
            </a:r>
            <a:r>
              <a:rPr lang="en-GB" sz="1800" dirty="0">
                <a:effectLst/>
                <a:ea typeface="Calibri" panose="020F0502020204030204" pitchFamily="34" charset="0"/>
                <a:hlinkClick r:id="rId4"/>
              </a:rPr>
              <a:t>scoreboard</a:t>
            </a:r>
            <a:r>
              <a:rPr lang="en-GB" sz="1800" dirty="0">
                <a:effectLst/>
                <a:ea typeface="Calibri" panose="020F0502020204030204" pitchFamily="34" charset="0"/>
              </a:rPr>
              <a:t> prepared by SE Turto bankas, which manages state buildings. </a:t>
            </a:r>
            <a:endParaRPr lang="en-GB" sz="900" b="1" dirty="0">
              <a:solidFill>
                <a:prstClr val="black"/>
              </a:solidFill>
            </a:endParaRPr>
          </a:p>
          <a:p>
            <a:pPr algn="just" defTabSz="685800"/>
            <a:endParaRPr lang="lt-LT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endParaRPr lang="lt-LT" sz="10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lt-LT" sz="10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lt-LT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C7B98-537A-BE34-ACAC-DC12E71E4603}"/>
              </a:ext>
            </a:extLst>
          </p:cNvPr>
          <p:cNvSpPr txBox="1"/>
          <p:nvPr/>
        </p:nvSpPr>
        <p:spPr>
          <a:xfrm>
            <a:off x="1450974" y="4584113"/>
            <a:ext cx="700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Source: SE Turto bankas scoreboard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31600-A297-0218-49BF-A95238AC5E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55" y="1444753"/>
            <a:ext cx="7545658" cy="30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1F3C93-AA18-A400-0807-9733DBA576AB}"/>
              </a:ext>
            </a:extLst>
          </p:cNvPr>
          <p:cNvSpPr/>
          <p:nvPr/>
        </p:nvSpPr>
        <p:spPr>
          <a:xfrm>
            <a:off x="3583258" y="2425761"/>
            <a:ext cx="19774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30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590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68995" y="4382967"/>
            <a:ext cx="4378981" cy="540774"/>
          </a:xfrm>
          <a:prstGeom prst="roundRect">
            <a:avLst/>
          </a:prstGeom>
          <a:solidFill>
            <a:srgbClr val="8FC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</a:rPr>
              <a:t>Direct dependence remains between GDP and energy consumption in Lithuania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23374-BD5E-9F0E-EBDD-2B11FAE895F9}"/>
              </a:ext>
            </a:extLst>
          </p:cNvPr>
          <p:cNvSpPr txBox="1"/>
          <p:nvPr/>
        </p:nvSpPr>
        <p:spPr>
          <a:xfrm>
            <a:off x="564066" y="109549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bg1"/>
                </a:solidFill>
              </a:rPr>
              <a:t>ENERGY CONSUMPTION AND GDP</a:t>
            </a:r>
          </a:p>
        </p:txBody>
      </p:sp>
      <p:sp>
        <p:nvSpPr>
          <p:cNvPr id="8" name="Oval 7"/>
          <p:cNvSpPr/>
          <p:nvPr/>
        </p:nvSpPr>
        <p:spPr>
          <a:xfrm>
            <a:off x="3413076" y="4325259"/>
            <a:ext cx="656190" cy="656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!</a:t>
            </a:r>
            <a:endParaRPr lang="lt-LT" sz="44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B2F886-631B-F6FE-5816-C8A376401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591" y="624468"/>
            <a:ext cx="5834876" cy="37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734" y="86625"/>
            <a:ext cx="8048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NEW ENERGY EFFICIENCY DIRECTIVE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F12B9-2D6A-7B40-6FD2-7F4BA4AA6940}"/>
              </a:ext>
            </a:extLst>
          </p:cNvPr>
          <p:cNvSpPr/>
          <p:nvPr/>
        </p:nvSpPr>
        <p:spPr>
          <a:xfrm>
            <a:off x="443223" y="876593"/>
            <a:ext cx="8584804" cy="2791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Energy Efficiency Directive 2023/1791: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500" u="sng" dirty="0">
              <a:solidFill>
                <a:srgbClr val="004494"/>
              </a:solidFill>
              <a:latin typeface="arial" panose="020B0604020202020204" pitchFamily="34" charset="0"/>
              <a:hlinkClick r:id="rId2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500" u="sng" dirty="0">
              <a:solidFill>
                <a:srgbClr val="004494"/>
              </a:solidFill>
              <a:latin typeface="arial" panose="020B0604020202020204" pitchFamily="34" charset="0"/>
              <a:hlinkClick r:id="rId2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500" u="sng" dirty="0">
                <a:solidFill>
                  <a:srgbClr val="004494"/>
                </a:solidFill>
                <a:latin typeface="arial" panose="020B0604020202020204" pitchFamily="34" charset="0"/>
                <a:hlinkClick r:id="rId2"/>
              </a:rPr>
              <a:t>Energy efficiency first principle</a:t>
            </a:r>
            <a:r>
              <a:rPr lang="en-GB" sz="1500" dirty="0">
                <a:solidFill>
                  <a:srgbClr val="004494"/>
                </a:solidFill>
                <a:latin typeface="arial" panose="020B0604020202020204" pitchFamily="34" charset="0"/>
              </a:rPr>
              <a:t> </a:t>
            </a:r>
            <a:r>
              <a:rPr lang="en-GB" sz="15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is a fundamental principle of EU energy policy, giving it legal status for the first time.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15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EU MS must take energy efficiency into account in all relevant policy areas and when making important investment decisions in the energy and non-energy sectors.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5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REPowerEU</a:t>
            </a:r>
            <a:r>
              <a:rPr lang="en-GB" sz="15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, which aims to decarbonise the EU from Russia’s fossil fuels imports, is taken into account.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500" b="1" kern="100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is about to prepare a package of amendments to the laws on the transposition of the directive and submit it to the Parliament for consideration: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6ACD8-0B31-1C08-6F67-CBC3BA9924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351" y="386576"/>
            <a:ext cx="2299977" cy="1263806"/>
          </a:xfrm>
          <a:prstGeom prst="rect">
            <a:avLst/>
          </a:prstGeom>
        </p:spPr>
      </p:pic>
      <p:pic>
        <p:nvPicPr>
          <p:cNvPr id="6" name="Graphic 5" descr="Clipboard outline">
            <a:extLst>
              <a:ext uri="{FF2B5EF4-FFF2-40B4-BE49-F238E27FC236}">
                <a16:creationId xmlns:a16="http://schemas.microsoft.com/office/drawing/2014/main" id="{14B861EC-9583-62F6-B64F-A15463AB5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1160" y="561279"/>
            <a:ext cx="914400" cy="914400"/>
          </a:xfrm>
          <a:prstGeom prst="rect">
            <a:avLst/>
          </a:prstGeom>
        </p:spPr>
      </p:pic>
      <p:grpSp>
        <p:nvGrpSpPr>
          <p:cNvPr id="28" name="Google Shape;3852;p53">
            <a:extLst>
              <a:ext uri="{FF2B5EF4-FFF2-40B4-BE49-F238E27FC236}">
                <a16:creationId xmlns:a16="http://schemas.microsoft.com/office/drawing/2014/main" id="{EDD5CBBA-3B1B-8FBB-BA26-6AA7F420AC72}"/>
              </a:ext>
            </a:extLst>
          </p:cNvPr>
          <p:cNvGrpSpPr/>
          <p:nvPr/>
        </p:nvGrpSpPr>
        <p:grpSpPr>
          <a:xfrm>
            <a:off x="841660" y="3752444"/>
            <a:ext cx="8022668" cy="672123"/>
            <a:chOff x="238125" y="2506075"/>
            <a:chExt cx="3012765" cy="673075"/>
          </a:xfrm>
        </p:grpSpPr>
        <p:sp>
          <p:nvSpPr>
            <p:cNvPr id="29" name="Google Shape;3853;p53">
              <a:extLst>
                <a:ext uri="{FF2B5EF4-FFF2-40B4-BE49-F238E27FC236}">
                  <a16:creationId xmlns:a16="http://schemas.microsoft.com/office/drawing/2014/main" id="{90B65D20-FDAD-39E9-C163-16C2293C2339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Q2 2024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Consideration and approval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 the Government</a:t>
              </a:r>
              <a:endPara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3854;p53">
              <a:extLst>
                <a:ext uri="{FF2B5EF4-FFF2-40B4-BE49-F238E27FC236}">
                  <a16:creationId xmlns:a16="http://schemas.microsoft.com/office/drawing/2014/main" id="{9D977B65-CBC0-D7A5-5A83-9C4276390FD3}"/>
                </a:ext>
              </a:extLst>
            </p:cNvPr>
            <p:cNvSpPr/>
            <p:nvPr/>
          </p:nvSpPr>
          <p:spPr>
            <a:xfrm>
              <a:off x="1606965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F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 </a:t>
              </a:r>
              <a:r>
                <a:rPr lang="en-GB" sz="16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2024 Autumn session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Consideration and adoption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the Parliament</a:t>
              </a:r>
              <a:endParaRPr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oogle Shape;3852;p53">
            <a:extLst>
              <a:ext uri="{FF2B5EF4-FFF2-40B4-BE49-F238E27FC236}">
                <a16:creationId xmlns:a16="http://schemas.microsoft.com/office/drawing/2014/main" id="{FA8D8F5E-75E3-C4A6-06A4-B16F2D33D8DE}"/>
              </a:ext>
            </a:extLst>
          </p:cNvPr>
          <p:cNvGrpSpPr/>
          <p:nvPr/>
        </p:nvGrpSpPr>
        <p:grpSpPr>
          <a:xfrm>
            <a:off x="747416" y="1193505"/>
            <a:ext cx="4762834" cy="446507"/>
            <a:chOff x="201843" y="2506075"/>
            <a:chExt cx="3049047" cy="673075"/>
          </a:xfrm>
        </p:grpSpPr>
        <p:sp>
          <p:nvSpPr>
            <p:cNvPr id="3" name="Google Shape;3853;p53">
              <a:extLst>
                <a:ext uri="{FF2B5EF4-FFF2-40B4-BE49-F238E27FC236}">
                  <a16:creationId xmlns:a16="http://schemas.microsoft.com/office/drawing/2014/main" id="{7F926241-824F-8206-68AF-DD6CD0D4F96B}"/>
                </a:ext>
              </a:extLst>
            </p:cNvPr>
            <p:cNvSpPr/>
            <p:nvPr/>
          </p:nvSpPr>
          <p:spPr>
            <a:xfrm>
              <a:off x="201843" y="2506075"/>
              <a:ext cx="1679779" cy="673074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Entry into force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10.10.2023</a:t>
              </a:r>
              <a:endParaRPr lang="en-GB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Google Shape;3854;p53">
              <a:extLst>
                <a:ext uri="{FF2B5EF4-FFF2-40B4-BE49-F238E27FC236}">
                  <a16:creationId xmlns:a16="http://schemas.microsoft.com/office/drawing/2014/main" id="{877E8243-AC2F-9E73-1B1F-51A581ACAF72}"/>
                </a:ext>
              </a:extLst>
            </p:cNvPr>
            <p:cNvSpPr/>
            <p:nvPr/>
          </p:nvSpPr>
          <p:spPr>
            <a:xfrm>
              <a:off x="1606965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F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7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Transposition</a:t>
              </a:r>
            </a:p>
            <a:p>
              <a:pPr algn="ctr"/>
              <a:r>
                <a:rPr lang="en-US" sz="1700" b="1" kern="100" dirty="0">
                  <a:solidFill>
                    <a:srgbClr val="404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by 10.10.2025</a:t>
              </a:r>
              <a:endParaRPr sz="1700" b="1" kern="1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64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A1113B-7215-48D4-936B-8A239A5DAB3D}"/>
              </a:ext>
            </a:extLst>
          </p:cNvPr>
          <p:cNvSpPr txBox="1"/>
          <p:nvPr/>
        </p:nvSpPr>
        <p:spPr>
          <a:xfrm>
            <a:off x="577015" y="146722"/>
            <a:ext cx="567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92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CHANGES IN NEW</a:t>
            </a:r>
            <a:r>
              <a:rPr lang="lt-L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EE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DIRECTIVE</a:t>
            </a:r>
            <a:endParaRPr lang="lt-LT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ECBE45-4E0F-4744-A56B-F8E17B504913}"/>
              </a:ext>
            </a:extLst>
          </p:cNvPr>
          <p:cNvGraphicFramePr/>
          <p:nvPr/>
        </p:nvGraphicFramePr>
        <p:xfrm>
          <a:off x="450460" y="1368537"/>
          <a:ext cx="1122758" cy="87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58DC9D3-3ABC-485A-A80F-EBB7FCC53AB2}"/>
              </a:ext>
            </a:extLst>
          </p:cNvPr>
          <p:cNvSpPr txBox="1"/>
          <p:nvPr/>
        </p:nvSpPr>
        <p:spPr>
          <a:xfrm>
            <a:off x="0" y="751759"/>
            <a:ext cx="44825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EEF PRINCIPLE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9F3459A-8D60-4297-8F58-8758DB9E7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558539"/>
              </p:ext>
            </p:extLst>
          </p:nvPr>
        </p:nvGraphicFramePr>
        <p:xfrm>
          <a:off x="2230124" y="1212958"/>
          <a:ext cx="1122758" cy="87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E4A542-936B-46B0-AFED-1DB768F5F6F5}"/>
              </a:ext>
            </a:extLst>
          </p:cNvPr>
          <p:cNvCxnSpPr>
            <a:cxnSpLocks/>
          </p:cNvCxnSpPr>
          <p:nvPr/>
        </p:nvCxnSpPr>
        <p:spPr>
          <a:xfrm>
            <a:off x="4280088" y="1072346"/>
            <a:ext cx="0" cy="358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2966B5-B18F-4CED-8B15-C531F584E78F}"/>
              </a:ext>
            </a:extLst>
          </p:cNvPr>
          <p:cNvCxnSpPr>
            <a:cxnSpLocks/>
          </p:cNvCxnSpPr>
          <p:nvPr/>
        </p:nvCxnSpPr>
        <p:spPr>
          <a:xfrm>
            <a:off x="310739" y="2636335"/>
            <a:ext cx="8168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0BE6AA-6D0A-49DC-AB47-C4A11D57B084}"/>
              </a:ext>
            </a:extLst>
          </p:cNvPr>
          <p:cNvSpPr txBox="1"/>
          <p:nvPr/>
        </p:nvSpPr>
        <p:spPr>
          <a:xfrm>
            <a:off x="4908570" y="2596948"/>
            <a:ext cx="3327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DATA CENTRES (DCs)</a:t>
            </a:r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id="{DD5E901A-394E-4EF5-AB5B-19F07B007E72}"/>
              </a:ext>
            </a:extLst>
          </p:cNvPr>
          <p:cNvSpPr/>
          <p:nvPr/>
        </p:nvSpPr>
        <p:spPr>
          <a:xfrm>
            <a:off x="4365183" y="3639744"/>
            <a:ext cx="606608" cy="60745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5"/>
              </a:lnSpc>
              <a:spcBef>
                <a:spcPts val="450"/>
              </a:spcBef>
            </a:pPr>
            <a:r>
              <a:rPr lang="lt-LT" sz="1050">
                <a:solidFill>
                  <a:schemeClr val="tx1"/>
                </a:solidFill>
                <a:latin typeface="Foco Light" panose="020B0304050202020203" pitchFamily="34" charset="-70"/>
              </a:rPr>
              <a:t>-</a:t>
            </a:r>
            <a:endParaRPr lang="en-US" sz="1050">
              <a:solidFill>
                <a:schemeClr val="tx1"/>
              </a:solidFill>
              <a:latin typeface="Foco Light" panose="020B0304050202020203" pitchFamily="34" charset="-70"/>
            </a:endParaRPr>
          </a:p>
        </p:txBody>
      </p:sp>
      <p:sp>
        <p:nvSpPr>
          <p:cNvPr id="63" name="Rounded Rectangle 33">
            <a:extLst>
              <a:ext uri="{FF2B5EF4-FFF2-40B4-BE49-F238E27FC236}">
                <a16:creationId xmlns:a16="http://schemas.microsoft.com/office/drawing/2014/main" id="{C879C9AE-DBAF-4DFD-B56F-6F7419EF2E1B}"/>
              </a:ext>
            </a:extLst>
          </p:cNvPr>
          <p:cNvSpPr/>
          <p:nvPr/>
        </p:nvSpPr>
        <p:spPr>
          <a:xfrm>
            <a:off x="5466789" y="2980531"/>
            <a:ext cx="3078306" cy="21111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ts val="19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66675" algn="l"/>
              </a:tabLst>
            </a:pPr>
            <a:r>
              <a:rPr lang="en-GB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≥500 kW </a:t>
            </a: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DCs annually submit and make publicly available information on EE indicators</a:t>
            </a:r>
          </a:p>
          <a:p>
            <a:pPr algn="just">
              <a:lnSpc>
                <a:spcPts val="1900"/>
              </a:lnSpc>
              <a:spcBef>
                <a:spcPts val="450"/>
              </a:spcBef>
              <a:tabLst>
                <a:tab pos="66675" algn="l"/>
              </a:tabLst>
            </a:pPr>
            <a:endParaRPr lang="en-GB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lnSpc>
                <a:spcPts val="1900"/>
              </a:lnSpc>
              <a:buFont typeface="Arial" panose="020B0604020202020204" pitchFamily="34" charset="0"/>
              <a:buChar char="•"/>
              <a:tabLst>
                <a:tab pos="66675" algn="l"/>
              </a:tabLst>
            </a:pPr>
            <a:r>
              <a:rPr lang="en-GB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≥1 MW  </a:t>
            </a:r>
            <a:r>
              <a:rPr lang="en-GB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DCs should utilise waste heat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B52E32-4F18-46D9-81DE-02CF1E4EB15C}"/>
              </a:ext>
            </a:extLst>
          </p:cNvPr>
          <p:cNvSpPr txBox="1"/>
          <p:nvPr/>
        </p:nvSpPr>
        <p:spPr>
          <a:xfrm>
            <a:off x="4319102" y="2770196"/>
            <a:ext cx="9078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PRESENT EE DIRECTIVE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602A79-88DB-4772-A570-DCBE361D7E56}"/>
              </a:ext>
            </a:extLst>
          </p:cNvPr>
          <p:cNvSpPr txBox="1"/>
          <p:nvPr/>
        </p:nvSpPr>
        <p:spPr>
          <a:xfrm>
            <a:off x="6254911" y="2782581"/>
            <a:ext cx="1607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NEW EE DIRECTIVE</a:t>
            </a:r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A23906EF-8400-D46E-3097-A9F224E00DBC}"/>
              </a:ext>
            </a:extLst>
          </p:cNvPr>
          <p:cNvSpPr/>
          <p:nvPr/>
        </p:nvSpPr>
        <p:spPr>
          <a:xfrm>
            <a:off x="2174519" y="1345233"/>
            <a:ext cx="2045883" cy="127023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300"/>
              </a:lnSpc>
              <a:spcBef>
                <a:spcPts val="450"/>
              </a:spcBef>
              <a:tabLst>
                <a:tab pos="339329" algn="l"/>
              </a:tabLst>
            </a:pPr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 sectors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when projects value &gt; 100 M EUR or 175 M EUR in transport infrastructure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030EF-D4AF-B946-81B2-7C24B5B24324}"/>
              </a:ext>
            </a:extLst>
          </p:cNvPr>
          <p:cNvSpPr txBox="1"/>
          <p:nvPr/>
        </p:nvSpPr>
        <p:spPr>
          <a:xfrm>
            <a:off x="310739" y="1140580"/>
            <a:ext cx="1563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PRESENT EE DIRECTIVE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2AFF2-929A-DF2C-3B78-F60BB639E659}"/>
              </a:ext>
            </a:extLst>
          </p:cNvPr>
          <p:cNvSpPr txBox="1"/>
          <p:nvPr/>
        </p:nvSpPr>
        <p:spPr>
          <a:xfrm>
            <a:off x="2410905" y="1150879"/>
            <a:ext cx="1742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NEW EE DIRECTIVE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EAFBA0FC-3208-3BE3-05D5-E27935D6E6BE}"/>
              </a:ext>
            </a:extLst>
          </p:cNvPr>
          <p:cNvSpPr/>
          <p:nvPr/>
        </p:nvSpPr>
        <p:spPr>
          <a:xfrm>
            <a:off x="142195" y="1495886"/>
            <a:ext cx="1679563" cy="56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5"/>
              </a:lnSpc>
              <a:spcBef>
                <a:spcPts val="450"/>
              </a:spcBef>
            </a:pPr>
            <a:r>
              <a:rPr lang="en-GB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Applies only to energy network operators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0D9516-B0C4-B020-6B61-3B5F7DF85483}"/>
              </a:ext>
            </a:extLst>
          </p:cNvPr>
          <p:cNvSpPr txBox="1"/>
          <p:nvPr/>
        </p:nvSpPr>
        <p:spPr>
          <a:xfrm>
            <a:off x="444505" y="2569697"/>
            <a:ext cx="3327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ENERGY AUDITS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C6BFFF6A-B5B5-DDDB-A071-98BF1444C9A0}"/>
              </a:ext>
            </a:extLst>
          </p:cNvPr>
          <p:cNvSpPr/>
          <p:nvPr/>
        </p:nvSpPr>
        <p:spPr>
          <a:xfrm>
            <a:off x="42441" y="3298629"/>
            <a:ext cx="1530777" cy="6892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25"/>
              </a:lnSpc>
              <a:spcBef>
                <a:spcPts val="450"/>
              </a:spcBef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enterprises </a:t>
            </a:r>
          </a:p>
          <a:p>
            <a:pPr algn="ctr">
              <a:lnSpc>
                <a:spcPts val="1125"/>
              </a:lnSpc>
              <a:spcBef>
                <a:spcPts val="450"/>
              </a:spcBef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 250 employees and income &gt;50 M EUR)</a:t>
            </a:r>
          </a:p>
        </p:txBody>
      </p:sp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CE6C10EC-9117-22A1-4642-46573B498AD7}"/>
              </a:ext>
            </a:extLst>
          </p:cNvPr>
          <p:cNvSpPr/>
          <p:nvPr/>
        </p:nvSpPr>
        <p:spPr>
          <a:xfrm>
            <a:off x="1950428" y="3009307"/>
            <a:ext cx="2253650" cy="212933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3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66675" algn="l"/>
              </a:tabLst>
            </a:pPr>
            <a:r>
              <a:rPr lang="en-GB" sz="1600" dirty="0">
                <a:solidFill>
                  <a:schemeClr val="tx1"/>
                </a:solidFill>
                <a:latin typeface="Foco Light" panose="020B0304050202020203" pitchFamily="34" charset="-7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Enterprises consuming &gt; 28 GWh (~6,7 M Eur annual bill) </a:t>
            </a:r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energy management systems</a:t>
            </a:r>
          </a:p>
          <a:p>
            <a:pPr algn="just">
              <a:lnSpc>
                <a:spcPts val="13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66675" algn="l"/>
              </a:tabLst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Enterprises consuming &gt; 2,8 GWh and not implementing management systems (~670 thousand Eur annual bill) </a:t>
            </a:r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subject to energy audits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3AF9E1-E30D-838C-E4AC-77BA17C91F22}"/>
              </a:ext>
            </a:extLst>
          </p:cNvPr>
          <p:cNvSpPr txBox="1"/>
          <p:nvPr/>
        </p:nvSpPr>
        <p:spPr>
          <a:xfrm>
            <a:off x="142195" y="2819283"/>
            <a:ext cx="1479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PRESENT EE DIRECTIVE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05B607-D15A-2637-AD66-89F7DA16627A}"/>
              </a:ext>
            </a:extLst>
          </p:cNvPr>
          <p:cNvSpPr txBox="1"/>
          <p:nvPr/>
        </p:nvSpPr>
        <p:spPr>
          <a:xfrm>
            <a:off x="2388520" y="2809846"/>
            <a:ext cx="1607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b="1" dirty="0"/>
              <a:t>N</a:t>
            </a:r>
            <a:r>
              <a:rPr lang="en-US" sz="1050" b="1" dirty="0"/>
              <a:t>EW</a:t>
            </a:r>
            <a:r>
              <a:rPr lang="lt-LT" sz="1050" b="1" dirty="0"/>
              <a:t> EE </a:t>
            </a:r>
            <a:r>
              <a:rPr lang="en-US" sz="1050" b="1" dirty="0"/>
              <a:t>DIRECTIVE</a:t>
            </a:r>
            <a:endParaRPr lang="lt-LT" sz="1050" b="1" dirty="0"/>
          </a:p>
        </p:txBody>
      </p:sp>
      <p:sp>
        <p:nvSpPr>
          <p:cNvPr id="37" name="Arrow: Striped Right 36">
            <a:extLst>
              <a:ext uri="{FF2B5EF4-FFF2-40B4-BE49-F238E27FC236}">
                <a16:creationId xmlns:a16="http://schemas.microsoft.com/office/drawing/2014/main" id="{61915AE9-4F4F-D9F2-18CF-BE4EBE00BCDA}"/>
              </a:ext>
            </a:extLst>
          </p:cNvPr>
          <p:cNvSpPr/>
          <p:nvPr/>
        </p:nvSpPr>
        <p:spPr>
          <a:xfrm>
            <a:off x="1825566" y="1711315"/>
            <a:ext cx="351841" cy="196926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lt-LT"/>
          </a:p>
        </p:txBody>
      </p:sp>
      <p:sp>
        <p:nvSpPr>
          <p:cNvPr id="38" name="Arrow: Striped Right 37">
            <a:extLst>
              <a:ext uri="{FF2B5EF4-FFF2-40B4-BE49-F238E27FC236}">
                <a16:creationId xmlns:a16="http://schemas.microsoft.com/office/drawing/2014/main" id="{9343AAC8-FE63-4842-C31D-31C8A4897CD4}"/>
              </a:ext>
            </a:extLst>
          </p:cNvPr>
          <p:cNvSpPr/>
          <p:nvPr/>
        </p:nvSpPr>
        <p:spPr>
          <a:xfrm>
            <a:off x="1586176" y="3590903"/>
            <a:ext cx="362672" cy="204559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lt-LT"/>
          </a:p>
        </p:txBody>
      </p:sp>
      <p:sp>
        <p:nvSpPr>
          <p:cNvPr id="39" name="Arrow: Striped Right 38">
            <a:extLst>
              <a:ext uri="{FF2B5EF4-FFF2-40B4-BE49-F238E27FC236}">
                <a16:creationId xmlns:a16="http://schemas.microsoft.com/office/drawing/2014/main" id="{5C1AD4C1-A225-C958-DE1F-5DAAF6B49846}"/>
              </a:ext>
            </a:extLst>
          </p:cNvPr>
          <p:cNvSpPr/>
          <p:nvPr/>
        </p:nvSpPr>
        <p:spPr>
          <a:xfrm>
            <a:off x="4979317" y="3852448"/>
            <a:ext cx="487472" cy="228140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lt-LT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F67D6502-E670-A920-50D5-0CA0A721E3A3}"/>
              </a:ext>
            </a:extLst>
          </p:cNvPr>
          <p:cNvSpPr/>
          <p:nvPr/>
        </p:nvSpPr>
        <p:spPr>
          <a:xfrm rot="5400000">
            <a:off x="6878521" y="1414358"/>
            <a:ext cx="947334" cy="83946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635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10BEA0B2-26F6-AB6E-3B8E-8372DDB63350}"/>
              </a:ext>
            </a:extLst>
          </p:cNvPr>
          <p:cNvSpPr/>
          <p:nvPr/>
        </p:nvSpPr>
        <p:spPr>
          <a:xfrm rot="5400000">
            <a:off x="4789951" y="1485584"/>
            <a:ext cx="827519" cy="6940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635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4AC74C-019E-FDD5-CF21-3BADFBD9D653}"/>
              </a:ext>
            </a:extLst>
          </p:cNvPr>
          <p:cNvSpPr txBox="1"/>
          <p:nvPr/>
        </p:nvSpPr>
        <p:spPr>
          <a:xfrm>
            <a:off x="4317551" y="748294"/>
            <a:ext cx="4787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PUBLIC BUILDINGS RENOVATION TARGET:</a:t>
            </a:r>
            <a:r>
              <a:rPr lang="lt-LT" sz="1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lt-LT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108 %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101610-6EAD-FE38-9F70-296F263D867B}"/>
              </a:ext>
            </a:extLst>
          </p:cNvPr>
          <p:cNvSpPr txBox="1"/>
          <p:nvPr/>
        </p:nvSpPr>
        <p:spPr>
          <a:xfrm>
            <a:off x="4278750" y="981690"/>
            <a:ext cx="23181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PRESENT EE DIRECTIVE</a:t>
            </a:r>
          </a:p>
          <a:p>
            <a:pPr algn="ctr"/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applicable only to central state </a:t>
            </a:r>
          </a:p>
          <a:p>
            <a:pPr algn="ctr"/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public bodies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51021C-FD3B-775D-B9F7-281B1A0C5713}"/>
              </a:ext>
            </a:extLst>
          </p:cNvPr>
          <p:cNvSpPr txBox="1"/>
          <p:nvPr/>
        </p:nvSpPr>
        <p:spPr>
          <a:xfrm>
            <a:off x="6398386" y="982346"/>
            <a:ext cx="28398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05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N</a:t>
            </a:r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EW</a:t>
            </a:r>
            <a:r>
              <a:rPr lang="lt-LT" sz="1050" b="1" dirty="0">
                <a:latin typeface="Calibri" panose="020F0502020204030204" pitchFamily="34" charset="0"/>
                <a:cs typeface="Calibri" panose="020F0502020204030204" pitchFamily="34" charset="0"/>
              </a:rPr>
              <a:t> EE DIRE</a:t>
            </a:r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CTIVE</a:t>
            </a:r>
            <a:endParaRPr lang="lt-LT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applicable to</a:t>
            </a:r>
            <a:r>
              <a:rPr lang="lt-LT" sz="10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public (state/municipal) bodies</a:t>
            </a:r>
          </a:p>
          <a:p>
            <a:endParaRPr lang="lt-LT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EBE7F2-2D5C-E27F-0FA8-6F10EDA164AB}"/>
              </a:ext>
            </a:extLst>
          </p:cNvPr>
          <p:cNvSpPr txBox="1"/>
          <p:nvPr/>
        </p:nvSpPr>
        <p:spPr>
          <a:xfrm>
            <a:off x="4832704" y="1481488"/>
            <a:ext cx="752129" cy="80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2881">
              <a:defRPr/>
            </a:pPr>
            <a:r>
              <a:rPr lang="lt-LT" b="1" dirty="0">
                <a:solidFill>
                  <a:srgbClr val="4D4D4D"/>
                </a:solidFill>
                <a:latin typeface="Calibri" panose="020F0502020204030204"/>
              </a:rPr>
              <a:t>0,51</a:t>
            </a:r>
          </a:p>
          <a:p>
            <a:pPr algn="ctr" defTabSz="192881">
              <a:defRPr/>
            </a:pPr>
            <a:r>
              <a:rPr lang="en-US" b="1" dirty="0">
                <a:solidFill>
                  <a:srgbClr val="4D4D4D"/>
                </a:solidFill>
                <a:latin typeface="Calibri" panose="020F0502020204030204"/>
              </a:rPr>
              <a:t>M</a:t>
            </a:r>
            <a:r>
              <a:rPr lang="lt-LT" b="1" dirty="0">
                <a:solidFill>
                  <a:srgbClr val="4D4D4D"/>
                </a:solidFill>
                <a:latin typeface="Calibri" panose="020F0502020204030204"/>
              </a:rPr>
              <a:t> </a:t>
            </a:r>
          </a:p>
          <a:p>
            <a:pPr algn="ctr" defTabSz="192881">
              <a:defRPr/>
            </a:pPr>
            <a:r>
              <a:rPr lang="lt-LT" sz="1013" b="1" dirty="0">
                <a:solidFill>
                  <a:srgbClr val="4D4D4D"/>
                </a:solidFill>
                <a:latin typeface="Calibri" panose="020F0502020204030204"/>
              </a:rPr>
              <a:t>m</a:t>
            </a:r>
            <a:r>
              <a:rPr lang="lt-LT" sz="1013" b="1" baseline="30000" dirty="0">
                <a:solidFill>
                  <a:srgbClr val="4D4D4D"/>
                </a:solidFill>
                <a:latin typeface="Calibri" panose="020F0502020204030204"/>
              </a:rPr>
              <a:t>2</a:t>
            </a:r>
            <a:endParaRPr lang="lt-LT" b="1" baseline="30000" dirty="0">
              <a:solidFill>
                <a:srgbClr val="4D4D4D"/>
              </a:solidFill>
              <a:latin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D6C6BF-8CEC-BC83-1868-DDB12A6FD025}"/>
              </a:ext>
            </a:extLst>
          </p:cNvPr>
          <p:cNvSpPr txBox="1"/>
          <p:nvPr/>
        </p:nvSpPr>
        <p:spPr>
          <a:xfrm>
            <a:off x="6895733" y="1406813"/>
            <a:ext cx="93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2881">
              <a:defRPr/>
            </a:pPr>
            <a:r>
              <a:rPr lang="lt-LT" b="1" dirty="0">
                <a:solidFill>
                  <a:srgbClr val="4D4D4D"/>
                </a:solidFill>
                <a:latin typeface="Calibri" panose="020F0502020204030204"/>
              </a:rPr>
              <a:t>1,06</a:t>
            </a:r>
          </a:p>
          <a:p>
            <a:pPr algn="ctr" defTabSz="192881">
              <a:defRPr/>
            </a:pPr>
            <a:r>
              <a:rPr lang="en-US" b="1" dirty="0">
                <a:solidFill>
                  <a:srgbClr val="4D4D4D"/>
                </a:solidFill>
                <a:latin typeface="Calibri" panose="020F0502020204030204"/>
              </a:rPr>
              <a:t>M</a:t>
            </a:r>
            <a:endParaRPr lang="lt-LT" b="1" dirty="0">
              <a:solidFill>
                <a:srgbClr val="4D4D4D"/>
              </a:solidFill>
              <a:latin typeface="Calibri" panose="020F0502020204030204"/>
            </a:endParaRPr>
          </a:p>
          <a:p>
            <a:pPr algn="ctr" defTabSz="192881">
              <a:defRPr/>
            </a:pPr>
            <a:r>
              <a:rPr lang="lt-LT" b="1" dirty="0">
                <a:solidFill>
                  <a:srgbClr val="4D4D4D"/>
                </a:solidFill>
                <a:latin typeface="Calibri" panose="020F0502020204030204"/>
              </a:rPr>
              <a:t> m</a:t>
            </a:r>
            <a:r>
              <a:rPr lang="lt-LT" b="1" baseline="30000" dirty="0">
                <a:solidFill>
                  <a:srgbClr val="4D4D4D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255E9505-67FF-E164-2B7A-2EB9F4DB1391}"/>
              </a:ext>
            </a:extLst>
          </p:cNvPr>
          <p:cNvSpPr/>
          <p:nvPr/>
        </p:nvSpPr>
        <p:spPr>
          <a:xfrm>
            <a:off x="6046647" y="1741501"/>
            <a:ext cx="415708" cy="182042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lt-L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4445B-EFC8-13E4-0AF6-8F868C2CD754}"/>
              </a:ext>
            </a:extLst>
          </p:cNvPr>
          <p:cNvSpPr/>
          <p:nvPr/>
        </p:nvSpPr>
        <p:spPr>
          <a:xfrm>
            <a:off x="4338201" y="2322947"/>
            <a:ext cx="4706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Renovated public buildings </a:t>
            </a:r>
            <a:r>
              <a:rPr lang="lt-LT" sz="1400" b="1" dirty="0">
                <a:latin typeface="Calibri" panose="020F0502020204030204" pitchFamily="34" charset="0"/>
                <a:cs typeface="Calibri" panose="020F0502020204030204" pitchFamily="34" charset="0"/>
              </a:rPr>
              <a:t>&gt;&gt;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 nearly zero energy buildings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Abacus outline">
            <a:extLst>
              <a:ext uri="{FF2B5EF4-FFF2-40B4-BE49-F238E27FC236}">
                <a16:creationId xmlns:a16="http://schemas.microsoft.com/office/drawing/2014/main" id="{8203C5AD-850D-1F61-35D5-2A94D24244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939304"/>
            <a:ext cx="689247" cy="689247"/>
          </a:xfrm>
          <a:prstGeom prst="rect">
            <a:avLst/>
          </a:prstGeom>
        </p:spPr>
      </p:pic>
      <p:pic>
        <p:nvPicPr>
          <p:cNvPr id="5" name="Graphic 4" descr="Silo with solid fill">
            <a:extLst>
              <a:ext uri="{FF2B5EF4-FFF2-40B4-BE49-F238E27FC236}">
                <a16:creationId xmlns:a16="http://schemas.microsoft.com/office/drawing/2014/main" id="{EE56EC70-B4A3-4AEF-DB89-F0AF153E5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1487" y="1362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A1113B-7215-48D4-936B-8A239A5DAB3D}"/>
              </a:ext>
            </a:extLst>
          </p:cNvPr>
          <p:cNvSpPr txBox="1"/>
          <p:nvPr/>
        </p:nvSpPr>
        <p:spPr>
          <a:xfrm>
            <a:off x="630546" y="159784"/>
            <a:ext cx="7385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892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EFFICIENCY TARGETS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2966B5-B18F-4CED-8B15-C531F584E78F}"/>
              </a:ext>
            </a:extLst>
          </p:cNvPr>
          <p:cNvCxnSpPr>
            <a:cxnSpLocks/>
          </p:cNvCxnSpPr>
          <p:nvPr/>
        </p:nvCxnSpPr>
        <p:spPr>
          <a:xfrm>
            <a:off x="334815" y="2841186"/>
            <a:ext cx="841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xagon 6">
            <a:extLst>
              <a:ext uri="{FF2B5EF4-FFF2-40B4-BE49-F238E27FC236}">
                <a16:creationId xmlns:a16="http://schemas.microsoft.com/office/drawing/2014/main" id="{7DE05D89-C143-B6AF-F5C1-4DFAED054BCC}"/>
              </a:ext>
            </a:extLst>
          </p:cNvPr>
          <p:cNvSpPr/>
          <p:nvPr/>
        </p:nvSpPr>
        <p:spPr>
          <a:xfrm rot="5400000">
            <a:off x="3095997" y="1678016"/>
            <a:ext cx="1171397" cy="104562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635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F5430E03-0A18-68B5-BA5B-33C50D843F5A}"/>
              </a:ext>
            </a:extLst>
          </p:cNvPr>
          <p:cNvSpPr/>
          <p:nvPr/>
        </p:nvSpPr>
        <p:spPr>
          <a:xfrm rot="5400000">
            <a:off x="4828061" y="1834409"/>
            <a:ext cx="922517" cy="76652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635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87531-2DB8-F94B-F53B-EB450D006E58}"/>
              </a:ext>
            </a:extLst>
          </p:cNvPr>
          <p:cNvSpPr txBox="1"/>
          <p:nvPr/>
        </p:nvSpPr>
        <p:spPr>
          <a:xfrm>
            <a:off x="2583098" y="864642"/>
            <a:ext cx="40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EU annual final energy </a:t>
            </a:r>
            <a:r>
              <a:rPr lang="en-GB" sz="1500" b="1">
                <a:latin typeface="Calibri" panose="020F0502020204030204" pitchFamily="34" charset="0"/>
                <a:cs typeface="Calibri" panose="020F0502020204030204" pitchFamily="34" charset="0"/>
              </a:rPr>
              <a:t>consumption in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</a:p>
          <a:p>
            <a:pPr algn="ctr"/>
            <a:r>
              <a:rPr lang="en-GB" sz="15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5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GB" sz="15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,1 % v. 2021 consumption</a:t>
            </a:r>
            <a:endParaRPr lang="en-GB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789177-5AEB-704F-34C4-5A1AF5AC291A}"/>
              </a:ext>
            </a:extLst>
          </p:cNvPr>
          <p:cNvSpPr txBox="1"/>
          <p:nvPr/>
        </p:nvSpPr>
        <p:spPr>
          <a:xfrm>
            <a:off x="3261964" y="1902251"/>
            <a:ext cx="83946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192881">
              <a:defRPr/>
            </a:pPr>
            <a:r>
              <a:rPr lang="en-US" b="1" dirty="0">
                <a:solidFill>
                  <a:srgbClr val="4D4D4D"/>
                </a:solidFill>
                <a:latin typeface="Calibri" panose="020F0502020204030204"/>
              </a:rPr>
              <a:t>11 248</a:t>
            </a:r>
            <a:r>
              <a:rPr lang="lt-LT" b="1" dirty="0">
                <a:solidFill>
                  <a:srgbClr val="4D4D4D"/>
                </a:solidFill>
                <a:latin typeface="Calibri" panose="020F0502020204030204"/>
              </a:rPr>
              <a:t> TWh </a:t>
            </a:r>
            <a:endParaRPr lang="lt-LT" sz="2800" b="1" dirty="0">
              <a:solidFill>
                <a:srgbClr val="4D4D4D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7A0131-F501-BF0B-D2C6-1C7F6B325087}"/>
              </a:ext>
            </a:extLst>
          </p:cNvPr>
          <p:cNvSpPr txBox="1"/>
          <p:nvPr/>
        </p:nvSpPr>
        <p:spPr>
          <a:xfrm>
            <a:off x="4913254" y="1916634"/>
            <a:ext cx="752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2881">
              <a:defRPr/>
            </a:pPr>
            <a:r>
              <a:rPr lang="en-US" b="1" dirty="0">
                <a:solidFill>
                  <a:srgbClr val="4D4D4D"/>
                </a:solidFill>
                <a:latin typeface="Calibri" panose="020F0502020204030204"/>
              </a:rPr>
              <a:t>8 874</a:t>
            </a:r>
            <a:endParaRPr lang="lt-LT" b="1" dirty="0">
              <a:solidFill>
                <a:srgbClr val="4D4D4D"/>
              </a:solidFill>
              <a:latin typeface="Calibri" panose="020F0502020204030204"/>
            </a:endParaRPr>
          </a:p>
          <a:p>
            <a:pPr algn="ctr" defTabSz="192881">
              <a:defRPr/>
            </a:pPr>
            <a:r>
              <a:rPr lang="lt-LT" sz="1500" b="1" dirty="0">
                <a:solidFill>
                  <a:srgbClr val="4D4D4D"/>
                </a:solidFill>
                <a:latin typeface="Calibri" panose="020F0502020204030204"/>
              </a:rPr>
              <a:t>TWh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B196EF-C5E2-FC1D-1D66-64274FEAFC61}"/>
              </a:ext>
            </a:extLst>
          </p:cNvPr>
          <p:cNvSpPr txBox="1"/>
          <p:nvPr/>
        </p:nvSpPr>
        <p:spPr>
          <a:xfrm>
            <a:off x="3049686" y="1354099"/>
            <a:ext cx="16621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EU CONSUMPTION 2021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511A6-6877-2E2D-4840-ECF9183517AB}"/>
              </a:ext>
            </a:extLst>
          </p:cNvPr>
          <p:cNvSpPr txBox="1"/>
          <p:nvPr/>
        </p:nvSpPr>
        <p:spPr>
          <a:xfrm>
            <a:off x="4677839" y="1353629"/>
            <a:ext cx="1607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NEW</a:t>
            </a:r>
            <a:r>
              <a:rPr lang="lt-LT" sz="1050" b="1" dirty="0"/>
              <a:t> EE DIRE</a:t>
            </a:r>
            <a:r>
              <a:rPr lang="en-US" sz="1050" b="1" dirty="0"/>
              <a:t>CTIVE</a:t>
            </a:r>
            <a:endParaRPr lang="lt-LT" sz="1050" b="1" dirty="0"/>
          </a:p>
        </p:txBody>
      </p:sp>
      <p:sp>
        <p:nvSpPr>
          <p:cNvPr id="31" name="Arrow: Striped Right 30">
            <a:extLst>
              <a:ext uri="{FF2B5EF4-FFF2-40B4-BE49-F238E27FC236}">
                <a16:creationId xmlns:a16="http://schemas.microsoft.com/office/drawing/2014/main" id="{B8371854-3FF9-1975-4B1A-EA94892F0E19}"/>
              </a:ext>
            </a:extLst>
          </p:cNvPr>
          <p:cNvSpPr/>
          <p:nvPr/>
        </p:nvSpPr>
        <p:spPr>
          <a:xfrm>
            <a:off x="4346453" y="2109607"/>
            <a:ext cx="415708" cy="182042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lt-LT"/>
          </a:p>
        </p:txBody>
      </p:sp>
      <p:pic>
        <p:nvPicPr>
          <p:cNvPr id="23" name="Picture 22" descr="Transmission tower at night">
            <a:extLst>
              <a:ext uri="{FF2B5EF4-FFF2-40B4-BE49-F238E27FC236}">
                <a16:creationId xmlns:a16="http://schemas.microsoft.com/office/drawing/2014/main" id="{B283E277-F399-F372-B49B-82FC14BBFE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839" y="2851577"/>
            <a:ext cx="2146161" cy="1403396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9023198-8B96-F85E-15CA-D7E2DD483418}"/>
              </a:ext>
            </a:extLst>
          </p:cNvPr>
          <p:cNvGrpSpPr/>
          <p:nvPr/>
        </p:nvGrpSpPr>
        <p:grpSpPr>
          <a:xfrm>
            <a:off x="2026929" y="2966837"/>
            <a:ext cx="4904035" cy="2022197"/>
            <a:chOff x="2026929" y="2674845"/>
            <a:chExt cx="4904035" cy="2022197"/>
          </a:xfrm>
        </p:grpSpPr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59DC5A0-AADC-D0C6-C6D7-4CA4BCD30853}"/>
                </a:ext>
              </a:extLst>
            </p:cNvPr>
            <p:cNvSpPr/>
            <p:nvPr/>
          </p:nvSpPr>
          <p:spPr>
            <a:xfrm rot="5400000">
              <a:off x="4921496" y="3921816"/>
              <a:ext cx="746059" cy="6153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/>
            </a:solidFill>
            <a:ln w="63500"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t-LT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9FD9E1-3F07-E5B5-D9CA-315845AAB7C7}"/>
                </a:ext>
              </a:extLst>
            </p:cNvPr>
            <p:cNvGrpSpPr/>
            <p:nvPr/>
          </p:nvGrpSpPr>
          <p:grpSpPr>
            <a:xfrm>
              <a:off x="2026929" y="2674845"/>
              <a:ext cx="4904035" cy="2022197"/>
              <a:chOff x="2019245" y="2674845"/>
              <a:chExt cx="4904035" cy="2022197"/>
            </a:xfrm>
          </p:grpSpPr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E222B905-F784-4887-0AB5-4E1CE339A512}"/>
                  </a:ext>
                </a:extLst>
              </p:cNvPr>
              <p:cNvSpPr/>
              <p:nvPr/>
            </p:nvSpPr>
            <p:spPr>
              <a:xfrm rot="5400000">
                <a:off x="3213376" y="3803644"/>
                <a:ext cx="947334" cy="839462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2"/>
              </a:solidFill>
              <a:ln w="635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lt-LT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8DC9D3-3ABC-485A-A80F-EBB7FCC53AB2}"/>
                  </a:ext>
                </a:extLst>
              </p:cNvPr>
              <p:cNvSpPr txBox="1"/>
              <p:nvPr/>
            </p:nvSpPr>
            <p:spPr>
              <a:xfrm>
                <a:off x="2019245" y="2674845"/>
                <a:ext cx="490403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LT annual final energy consumption in 2030</a:t>
                </a:r>
              </a:p>
              <a:p>
                <a:pPr algn="ctr"/>
                <a:r>
                  <a:rPr lang="en-GB" sz="1500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GB" sz="1500" b="1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22,5 % v. 2021 consumption</a:t>
                </a:r>
                <a:endParaRPr lang="en-GB" sz="15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FDE2DF-358A-4954-A08C-84667CD6EA19}"/>
                  </a:ext>
                </a:extLst>
              </p:cNvPr>
              <p:cNvSpPr txBox="1"/>
              <p:nvPr/>
            </p:nvSpPr>
            <p:spPr>
              <a:xfrm>
                <a:off x="4813213" y="3938356"/>
                <a:ext cx="936842" cy="74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92881">
                  <a:defRPr/>
                </a:pPr>
                <a:r>
                  <a:rPr lang="en-US" b="1" dirty="0">
                    <a:solidFill>
                      <a:srgbClr val="4D4D4D"/>
                    </a:solidFill>
                    <a:latin typeface="Calibri" panose="020F0502020204030204"/>
                  </a:rPr>
                  <a:t>51</a:t>
                </a:r>
                <a:r>
                  <a:rPr lang="lt-LT" b="1" dirty="0">
                    <a:solidFill>
                      <a:srgbClr val="4D4D4D"/>
                    </a:solidFill>
                    <a:latin typeface="Calibri" panose="020F0502020204030204"/>
                  </a:rPr>
                  <a:t>,</a:t>
                </a:r>
                <a:r>
                  <a:rPr lang="en-US" b="1" dirty="0">
                    <a:solidFill>
                      <a:srgbClr val="4D4D4D"/>
                    </a:solidFill>
                    <a:latin typeface="Calibri" panose="020F0502020204030204"/>
                  </a:rPr>
                  <a:t>0</a:t>
                </a:r>
                <a:endParaRPr lang="lt-LT" b="1" dirty="0">
                  <a:solidFill>
                    <a:srgbClr val="4D4D4D"/>
                  </a:solidFill>
                  <a:latin typeface="Calibri" panose="020F0502020204030204"/>
                </a:endParaRPr>
              </a:p>
              <a:p>
                <a:pPr algn="ctr" defTabSz="192881">
                  <a:defRPr/>
                </a:pPr>
                <a:r>
                  <a:rPr lang="lt-LT" sz="1500" b="1" dirty="0">
                    <a:solidFill>
                      <a:srgbClr val="4D4D4D"/>
                    </a:solidFill>
                    <a:latin typeface="Calibri" panose="020F0502020204030204"/>
                  </a:rPr>
                  <a:t>TWh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13EB44A-9EDE-9275-11BB-2EEE41BC21E3}"/>
                  </a:ext>
                </a:extLst>
              </p:cNvPr>
              <p:cNvGrpSpPr/>
              <p:nvPr/>
            </p:nvGrpSpPr>
            <p:grpSpPr>
              <a:xfrm>
                <a:off x="2983867" y="3287136"/>
                <a:ext cx="3698941" cy="1056473"/>
                <a:chOff x="5447319" y="1167223"/>
                <a:chExt cx="2969636" cy="854392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39DAD8-1C97-4845-9120-DE8397C8300F}"/>
                    </a:ext>
                  </a:extLst>
                </p:cNvPr>
                <p:cNvSpPr txBox="1"/>
                <p:nvPr/>
              </p:nvSpPr>
              <p:spPr>
                <a:xfrm>
                  <a:off x="5447319" y="1168908"/>
                  <a:ext cx="166214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b="1" dirty="0"/>
                    <a:t>LT CONSUMPTION 2021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D215097-45E3-4D29-9758-533FB3C92742}"/>
                    </a:ext>
                  </a:extLst>
                </p:cNvPr>
                <p:cNvSpPr txBox="1"/>
                <p:nvPr/>
              </p:nvSpPr>
              <p:spPr>
                <a:xfrm>
                  <a:off x="6809195" y="1167223"/>
                  <a:ext cx="160776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/>
                    <a:t>NEW</a:t>
                  </a:r>
                  <a:r>
                    <a:rPr lang="lt-LT" sz="1050" b="1" dirty="0"/>
                    <a:t> EE DIRE</a:t>
                  </a:r>
                  <a:r>
                    <a:rPr lang="en-US" sz="1050" b="1" dirty="0"/>
                    <a:t>CTIVE</a:t>
                  </a:r>
                  <a:endParaRPr lang="lt-LT" sz="1050" b="1" dirty="0"/>
                </a:p>
              </p:txBody>
            </p:sp>
            <p:sp>
              <p:nvSpPr>
                <p:cNvPr id="86" name="Arrow: Striped Right 85">
                  <a:extLst>
                    <a:ext uri="{FF2B5EF4-FFF2-40B4-BE49-F238E27FC236}">
                      <a16:creationId xmlns:a16="http://schemas.microsoft.com/office/drawing/2014/main" id="{3DA245A8-AF92-6387-C267-B8F2BB88FA0D}"/>
                    </a:ext>
                  </a:extLst>
                </p:cNvPr>
                <p:cNvSpPr/>
                <p:nvPr/>
              </p:nvSpPr>
              <p:spPr>
                <a:xfrm>
                  <a:off x="6534560" y="1839573"/>
                  <a:ext cx="340436" cy="182042"/>
                </a:xfrm>
                <a:prstGeom prst="stripedRight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algn="ctr"/>
                  <a:endParaRPr lang="lt-LT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F6224F-5E28-4988-ADF7-C30F2F88907A}"/>
                </a:ext>
              </a:extLst>
            </p:cNvPr>
            <p:cNvSpPr txBox="1"/>
            <p:nvPr/>
          </p:nvSpPr>
          <p:spPr>
            <a:xfrm>
              <a:off x="3171915" y="3897286"/>
              <a:ext cx="1045623" cy="79920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defTabSz="192881">
                <a:defRPr/>
              </a:pPr>
              <a:r>
                <a:rPr lang="lt-LT" b="1" dirty="0">
                  <a:solidFill>
                    <a:srgbClr val="4D4D4D"/>
                  </a:solidFill>
                  <a:latin typeface="Calibri" panose="020F0502020204030204"/>
                </a:rPr>
                <a:t>65,8 TWh </a:t>
              </a:r>
              <a:endParaRPr lang="lt-LT" sz="2800" b="1" dirty="0">
                <a:solidFill>
                  <a:srgbClr val="4D4D4D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4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9241A1-4630-E29A-613E-4585E30F5A7E}"/>
              </a:ext>
            </a:extLst>
          </p:cNvPr>
          <p:cNvSpPr/>
          <p:nvPr/>
        </p:nvSpPr>
        <p:spPr>
          <a:xfrm>
            <a:off x="540000" y="110380"/>
            <a:ext cx="728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b="1">
                <a:solidFill>
                  <a:schemeClr val="bg1"/>
                </a:solidFill>
              </a:rPr>
              <a:t>GOVERNMENT IS IN THE PROCESS OF NECP RENEWAL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20C59-DA49-0ABB-8ABF-2CF8E54F95BD}"/>
              </a:ext>
            </a:extLst>
          </p:cNvPr>
          <p:cNvSpPr txBox="1"/>
          <p:nvPr/>
        </p:nvSpPr>
        <p:spPr>
          <a:xfrm>
            <a:off x="198029" y="1438569"/>
            <a:ext cx="3050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D4D4D"/>
                </a:solidFill>
                <a:latin typeface="Foco"/>
              </a:rPr>
              <a:t>The target of cumulative end-use energy savings set in new EE Directive – 39,3 TWh – </a:t>
            </a:r>
            <a:r>
              <a:rPr lang="en-GB" b="1" dirty="0">
                <a:solidFill>
                  <a:schemeClr val="accent2"/>
                </a:solidFill>
              </a:rPr>
              <a:t>is planned to </a:t>
            </a:r>
            <a:r>
              <a:rPr lang="en-GB" b="1" dirty="0">
                <a:solidFill>
                  <a:schemeClr val="accent2"/>
                </a:solidFill>
                <a:latin typeface="Foco"/>
              </a:rPr>
              <a:t>be reached</a:t>
            </a:r>
            <a:endParaRPr lang="en-GB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5E842B-7951-C47C-7A6E-F4B6A4E5A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698479"/>
              </p:ext>
            </p:extLst>
          </p:nvPr>
        </p:nvGraphicFramePr>
        <p:xfrm>
          <a:off x="3184186" y="638229"/>
          <a:ext cx="6066262" cy="439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8A754B4-C1F8-BD89-9478-7FCFF9922A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9" y="2909312"/>
            <a:ext cx="2863097" cy="15116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05B4D0-850B-C9C2-F4CB-20BB849377D8}"/>
              </a:ext>
            </a:extLst>
          </p:cNvPr>
          <p:cNvSpPr/>
          <p:nvPr/>
        </p:nvSpPr>
        <p:spPr>
          <a:xfrm>
            <a:off x="6234879" y="735980"/>
            <a:ext cx="2269784" cy="98874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BCFE5-A939-47BD-B6CE-B736F1A9BC54}"/>
              </a:ext>
            </a:extLst>
          </p:cNvPr>
          <p:cNvSpPr txBox="1"/>
          <p:nvPr/>
        </p:nvSpPr>
        <p:spPr>
          <a:xfrm>
            <a:off x="6369241" y="768686"/>
            <a:ext cx="1961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financing is needed</a:t>
            </a:r>
            <a:endParaRPr lang="lt-LT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13A931-E6E5-2096-DAF9-8EEE845CEF1B}"/>
              </a:ext>
            </a:extLst>
          </p:cNvPr>
          <p:cNvSpPr txBox="1"/>
          <p:nvPr/>
        </p:nvSpPr>
        <p:spPr>
          <a:xfrm>
            <a:off x="397495" y="29505"/>
            <a:ext cx="86930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lt-LT" sz="2250" b="1" dirty="0">
                <a:solidFill>
                  <a:schemeClr val="bg1"/>
                </a:solidFill>
                <a:latin typeface="Calibri" panose="020F0502020204030204"/>
              </a:rPr>
              <a:t>GOVERNMENT SAVINGS PLAN</a:t>
            </a:r>
            <a:r>
              <a:rPr lang="en-US" sz="2250" b="1" dirty="0">
                <a:solidFill>
                  <a:schemeClr val="bg1"/>
                </a:solidFill>
                <a:latin typeface="Calibri" panose="020F0502020204030204"/>
              </a:rPr>
              <a:t> (1)</a:t>
            </a:r>
            <a:endParaRPr lang="lt-LT" sz="225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719FB82B-49C3-64D5-AE48-03423DE160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3" y="4561681"/>
            <a:ext cx="1425231" cy="557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270B9-ADBE-2ACC-81A9-C9619DDA561C}"/>
              </a:ext>
            </a:extLst>
          </p:cNvPr>
          <p:cNvSpPr txBox="1"/>
          <p:nvPr/>
        </p:nvSpPr>
        <p:spPr>
          <a:xfrm>
            <a:off x="250657" y="812762"/>
            <a:ext cx="8693003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GB" sz="1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On 07.09.2022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 Government approved the Energy Savings Plan (energy saving measures and recommendations) developed by the Ministry of Energy (hereinafter – Savings plan):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ambitious Savings plan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– savings in 2 Years period:</a:t>
            </a:r>
          </a:p>
          <a:p>
            <a:pPr algn="just" defTabSz="685800"/>
            <a:r>
              <a:rPr lang="en-GB" sz="1200" dirty="0">
                <a:solidFill>
                  <a:prstClr val="black"/>
                </a:solidFill>
              </a:rPr>
              <a:t> </a:t>
            </a: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 defTabSz="6858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Savings plan is </a:t>
            </a:r>
            <a:r>
              <a:rPr lang="en-GB" sz="16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obligatory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central government institutions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endParaRPr lang="lt-LT" sz="10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lt-LT" sz="10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lt-LT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 descr="Stacks of gold coins">
            <a:extLst>
              <a:ext uri="{FF2B5EF4-FFF2-40B4-BE49-F238E27FC236}">
                <a16:creationId xmlns:a16="http://schemas.microsoft.com/office/drawing/2014/main" id="{03D2E4A8-0E31-6822-BFEE-5EADD2014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411" y="1724760"/>
            <a:ext cx="1280249" cy="13086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B08272-983F-F77D-4236-7E03A4848B34}"/>
              </a:ext>
            </a:extLst>
          </p:cNvPr>
          <p:cNvGrpSpPr/>
          <p:nvPr/>
        </p:nvGrpSpPr>
        <p:grpSpPr>
          <a:xfrm>
            <a:off x="844000" y="1646535"/>
            <a:ext cx="2687220" cy="2570471"/>
            <a:chOff x="5063911" y="1580489"/>
            <a:chExt cx="1354474" cy="1275142"/>
          </a:xfrm>
        </p:grpSpPr>
        <p:grpSp>
          <p:nvGrpSpPr>
            <p:cNvPr id="34" name="Google Shape;4477;p55">
              <a:extLst>
                <a:ext uri="{FF2B5EF4-FFF2-40B4-BE49-F238E27FC236}">
                  <a16:creationId xmlns:a16="http://schemas.microsoft.com/office/drawing/2014/main" id="{FB5711A2-B655-CE64-B719-EA2FCED5ACE8}"/>
                </a:ext>
              </a:extLst>
            </p:cNvPr>
            <p:cNvGrpSpPr/>
            <p:nvPr/>
          </p:nvGrpSpPr>
          <p:grpSpPr>
            <a:xfrm>
              <a:off x="5063911" y="1580489"/>
              <a:ext cx="1354474" cy="1275142"/>
              <a:chOff x="2565073" y="2075876"/>
              <a:chExt cx="672482" cy="672518"/>
            </a:xfrm>
          </p:grpSpPr>
          <p:sp>
            <p:nvSpPr>
              <p:cNvPr id="35" name="Google Shape;4478;p55">
                <a:extLst>
                  <a:ext uri="{FF2B5EF4-FFF2-40B4-BE49-F238E27FC236}">
                    <a16:creationId xmlns:a16="http://schemas.microsoft.com/office/drawing/2014/main" id="{51E93220-C802-62A7-DA8A-06D67D20CEF1}"/>
                  </a:ext>
                </a:extLst>
              </p:cNvPr>
              <p:cNvSpPr/>
              <p:nvPr/>
            </p:nvSpPr>
            <p:spPr>
              <a:xfrm>
                <a:off x="2642193" y="2530650"/>
                <a:ext cx="419588" cy="217743"/>
              </a:xfrm>
              <a:custGeom>
                <a:avLst/>
                <a:gdLst/>
                <a:ahLst/>
                <a:cxnLst/>
                <a:rect l="l" t="t" r="r" b="b"/>
                <a:pathLst>
                  <a:path w="130611" h="67780" extrusionOk="0">
                    <a:moveTo>
                      <a:pt x="28498" y="0"/>
                    </a:moveTo>
                    <a:cubicBezTo>
                      <a:pt x="24484" y="0"/>
                      <a:pt x="20456" y="1023"/>
                      <a:pt x="16802" y="3132"/>
                    </a:cubicBezTo>
                    <a:lnTo>
                      <a:pt x="16191" y="3487"/>
                    </a:lnTo>
                    <a:cubicBezTo>
                      <a:pt x="1795" y="11796"/>
                      <a:pt x="1" y="31826"/>
                      <a:pt x="12628" y="42639"/>
                    </a:cubicBezTo>
                    <a:cubicBezTo>
                      <a:pt x="28340" y="56094"/>
                      <a:pt x="48088" y="64970"/>
                      <a:pt x="69808" y="67207"/>
                    </a:cubicBezTo>
                    <a:cubicBezTo>
                      <a:pt x="70015" y="67227"/>
                      <a:pt x="70217" y="67252"/>
                      <a:pt x="70419" y="67271"/>
                    </a:cubicBezTo>
                    <a:cubicBezTo>
                      <a:pt x="70804" y="67306"/>
                      <a:pt x="71188" y="67345"/>
                      <a:pt x="71572" y="67375"/>
                    </a:cubicBezTo>
                    <a:cubicBezTo>
                      <a:pt x="72080" y="67419"/>
                      <a:pt x="72588" y="67464"/>
                      <a:pt x="73100" y="67498"/>
                    </a:cubicBezTo>
                    <a:lnTo>
                      <a:pt x="73440" y="67523"/>
                    </a:lnTo>
                    <a:cubicBezTo>
                      <a:pt x="75877" y="67694"/>
                      <a:pt x="78323" y="67780"/>
                      <a:pt x="80773" y="67780"/>
                    </a:cubicBezTo>
                    <a:cubicBezTo>
                      <a:pt x="97672" y="67780"/>
                      <a:pt x="114788" y="63683"/>
                      <a:pt x="130611" y="55083"/>
                    </a:cubicBezTo>
                    <a:lnTo>
                      <a:pt x="106348" y="13068"/>
                    </a:lnTo>
                    <a:cubicBezTo>
                      <a:pt x="98422" y="17162"/>
                      <a:pt x="89641" y="19287"/>
                      <a:pt x="80747" y="19287"/>
                    </a:cubicBezTo>
                    <a:cubicBezTo>
                      <a:pt x="79675" y="19287"/>
                      <a:pt x="78601" y="19256"/>
                      <a:pt x="77526" y="19194"/>
                    </a:cubicBezTo>
                    <a:cubicBezTo>
                      <a:pt x="77220" y="19174"/>
                      <a:pt x="76910" y="19149"/>
                      <a:pt x="76599" y="19130"/>
                    </a:cubicBezTo>
                    <a:cubicBezTo>
                      <a:pt x="76072" y="19090"/>
                      <a:pt x="75545" y="19051"/>
                      <a:pt x="75017" y="18997"/>
                    </a:cubicBezTo>
                    <a:cubicBezTo>
                      <a:pt x="74943" y="18992"/>
                      <a:pt x="74865" y="18982"/>
                      <a:pt x="74791" y="18972"/>
                    </a:cubicBezTo>
                    <a:cubicBezTo>
                      <a:pt x="73347" y="18819"/>
                      <a:pt x="71908" y="18612"/>
                      <a:pt x="70478" y="18351"/>
                    </a:cubicBezTo>
                    <a:cubicBezTo>
                      <a:pt x="70409" y="18336"/>
                      <a:pt x="70340" y="18331"/>
                      <a:pt x="70266" y="18317"/>
                    </a:cubicBezTo>
                    <a:cubicBezTo>
                      <a:pt x="60646" y="16518"/>
                      <a:pt x="51666" y="12220"/>
                      <a:pt x="44224" y="5857"/>
                    </a:cubicBezTo>
                    <a:cubicBezTo>
                      <a:pt x="39725" y="2011"/>
                      <a:pt x="34125" y="0"/>
                      <a:pt x="2849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479;p55">
                <a:extLst>
                  <a:ext uri="{FF2B5EF4-FFF2-40B4-BE49-F238E27FC236}">
                    <a16:creationId xmlns:a16="http://schemas.microsoft.com/office/drawing/2014/main" id="{0CB352DD-059D-AA52-8192-A1E57E05155A}"/>
                  </a:ext>
                </a:extLst>
              </p:cNvPr>
              <p:cNvSpPr/>
              <p:nvPr/>
            </p:nvSpPr>
            <p:spPr>
              <a:xfrm>
                <a:off x="2910083" y="2420918"/>
                <a:ext cx="327379" cy="312727"/>
              </a:xfrm>
              <a:custGeom>
                <a:avLst/>
                <a:gdLst/>
                <a:ahLst/>
                <a:cxnLst/>
                <a:rect l="l" t="t" r="r" b="b"/>
                <a:pathLst>
                  <a:path w="101908" h="97347" extrusionOk="0">
                    <a:moveTo>
                      <a:pt x="53377" y="1"/>
                    </a:moveTo>
                    <a:cubicBezTo>
                      <a:pt x="52884" y="9843"/>
                      <a:pt x="49823" y="19390"/>
                      <a:pt x="44495" y="27689"/>
                    </a:cubicBezTo>
                    <a:lnTo>
                      <a:pt x="44490" y="27684"/>
                    </a:lnTo>
                    <a:cubicBezTo>
                      <a:pt x="37847" y="37980"/>
                      <a:pt x="27936" y="45964"/>
                      <a:pt x="16216" y="50163"/>
                    </a:cubicBezTo>
                    <a:cubicBezTo>
                      <a:pt x="6521" y="53638"/>
                      <a:pt x="1" y="62746"/>
                      <a:pt x="1" y="73041"/>
                    </a:cubicBezTo>
                    <a:cubicBezTo>
                      <a:pt x="1" y="86873"/>
                      <a:pt x="11336" y="97347"/>
                      <a:pt x="24173" y="97347"/>
                    </a:cubicBezTo>
                    <a:cubicBezTo>
                      <a:pt x="26820" y="97347"/>
                      <a:pt x="29530" y="96902"/>
                      <a:pt x="32219" y="95949"/>
                    </a:cubicBezTo>
                    <a:cubicBezTo>
                      <a:pt x="49306" y="89897"/>
                      <a:pt x="64347" y="79537"/>
                      <a:pt x="76048" y="66171"/>
                    </a:cubicBezTo>
                    <a:cubicBezTo>
                      <a:pt x="76329" y="65870"/>
                      <a:pt x="76609" y="65570"/>
                      <a:pt x="76881" y="65254"/>
                    </a:cubicBezTo>
                    <a:cubicBezTo>
                      <a:pt x="92548" y="46905"/>
                      <a:pt x="101267" y="23751"/>
                      <a:pt x="101907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480;p55">
                <a:extLst>
                  <a:ext uri="{FF2B5EF4-FFF2-40B4-BE49-F238E27FC236}">
                    <a16:creationId xmlns:a16="http://schemas.microsoft.com/office/drawing/2014/main" id="{233B49DC-E2DE-F724-0C19-7FBDDE3B8C1D}"/>
                  </a:ext>
                </a:extLst>
              </p:cNvPr>
              <p:cNvSpPr/>
              <p:nvPr/>
            </p:nvSpPr>
            <p:spPr>
              <a:xfrm>
                <a:off x="2999034" y="2125384"/>
                <a:ext cx="238522" cy="411351"/>
              </a:xfrm>
              <a:custGeom>
                <a:avLst/>
                <a:gdLst/>
                <a:ahLst/>
                <a:cxnLst/>
                <a:rect l="l" t="t" r="r" b="b"/>
                <a:pathLst>
                  <a:path w="74248" h="128047" extrusionOk="0">
                    <a:moveTo>
                      <a:pt x="24273" y="0"/>
                    </a:moveTo>
                    <a:lnTo>
                      <a:pt x="0" y="42036"/>
                    </a:lnTo>
                    <a:cubicBezTo>
                      <a:pt x="7521" y="46866"/>
                      <a:pt x="13775" y="53430"/>
                      <a:pt x="18236" y="61173"/>
                    </a:cubicBezTo>
                    <a:cubicBezTo>
                      <a:pt x="18694" y="61966"/>
                      <a:pt x="19128" y="62765"/>
                      <a:pt x="19542" y="63573"/>
                    </a:cubicBezTo>
                    <a:cubicBezTo>
                      <a:pt x="19601" y="63696"/>
                      <a:pt x="19665" y="63829"/>
                      <a:pt x="19729" y="63953"/>
                    </a:cubicBezTo>
                    <a:cubicBezTo>
                      <a:pt x="19970" y="64426"/>
                      <a:pt x="20202" y="64904"/>
                      <a:pt x="20429" y="65382"/>
                    </a:cubicBezTo>
                    <a:cubicBezTo>
                      <a:pt x="20557" y="65658"/>
                      <a:pt x="20685" y="65929"/>
                      <a:pt x="20808" y="66210"/>
                    </a:cubicBezTo>
                    <a:cubicBezTo>
                      <a:pt x="21079" y="66806"/>
                      <a:pt x="21346" y="67408"/>
                      <a:pt x="21592" y="68014"/>
                    </a:cubicBezTo>
                    <a:cubicBezTo>
                      <a:pt x="21676" y="68226"/>
                      <a:pt x="21755" y="68433"/>
                      <a:pt x="21838" y="68645"/>
                    </a:cubicBezTo>
                    <a:cubicBezTo>
                      <a:pt x="22036" y="69142"/>
                      <a:pt x="22223" y="69645"/>
                      <a:pt x="22405" y="70148"/>
                    </a:cubicBezTo>
                    <a:cubicBezTo>
                      <a:pt x="25816" y="79561"/>
                      <a:pt x="26649" y="89714"/>
                      <a:pt x="24815" y="99561"/>
                    </a:cubicBezTo>
                    <a:cubicBezTo>
                      <a:pt x="22952" y="109586"/>
                      <a:pt x="27738" y="119679"/>
                      <a:pt x="36570" y="124780"/>
                    </a:cubicBezTo>
                    <a:cubicBezTo>
                      <a:pt x="40441" y="127014"/>
                      <a:pt x="44590" y="128047"/>
                      <a:pt x="48651" y="128047"/>
                    </a:cubicBezTo>
                    <a:cubicBezTo>
                      <a:pt x="59837" y="128047"/>
                      <a:pt x="70356" y="120215"/>
                      <a:pt x="72558" y="108102"/>
                    </a:cubicBezTo>
                    <a:cubicBezTo>
                      <a:pt x="73686" y="101887"/>
                      <a:pt x="74248" y="95579"/>
                      <a:pt x="74248" y="89261"/>
                    </a:cubicBezTo>
                    <a:cubicBezTo>
                      <a:pt x="74243" y="71168"/>
                      <a:pt x="69655" y="54150"/>
                      <a:pt x="61577" y="39305"/>
                    </a:cubicBezTo>
                    <a:lnTo>
                      <a:pt x="61557" y="39315"/>
                    </a:lnTo>
                    <a:cubicBezTo>
                      <a:pt x="61123" y="38517"/>
                      <a:pt x="60680" y="37723"/>
                      <a:pt x="60222" y="36930"/>
                    </a:cubicBezTo>
                    <a:cubicBezTo>
                      <a:pt x="51178" y="21262"/>
                      <a:pt x="38694" y="8818"/>
                      <a:pt x="2427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481;p55">
                <a:extLst>
                  <a:ext uri="{FF2B5EF4-FFF2-40B4-BE49-F238E27FC236}">
                    <a16:creationId xmlns:a16="http://schemas.microsoft.com/office/drawing/2014/main" id="{869E4C70-10C4-F94D-25BF-CCBD53B26F47}"/>
                  </a:ext>
                </a:extLst>
              </p:cNvPr>
              <p:cNvSpPr/>
              <p:nvPr/>
            </p:nvSpPr>
            <p:spPr>
              <a:xfrm>
                <a:off x="2740849" y="2075876"/>
                <a:ext cx="419604" cy="217734"/>
              </a:xfrm>
              <a:custGeom>
                <a:avLst/>
                <a:gdLst/>
                <a:ahLst/>
                <a:cxnLst/>
                <a:rect l="l" t="t" r="r" b="b"/>
                <a:pathLst>
                  <a:path w="130616" h="67777" extrusionOk="0">
                    <a:moveTo>
                      <a:pt x="49853" y="1"/>
                    </a:moveTo>
                    <a:cubicBezTo>
                      <a:pt x="32949" y="1"/>
                      <a:pt x="15828" y="4093"/>
                      <a:pt x="0" y="12696"/>
                    </a:cubicBezTo>
                    <a:lnTo>
                      <a:pt x="24263" y="54711"/>
                    </a:lnTo>
                    <a:cubicBezTo>
                      <a:pt x="32189" y="50621"/>
                      <a:pt x="40970" y="48497"/>
                      <a:pt x="49860" y="48497"/>
                    </a:cubicBezTo>
                    <a:cubicBezTo>
                      <a:pt x="50932" y="48497"/>
                      <a:pt x="52006" y="48528"/>
                      <a:pt x="53080" y="48590"/>
                    </a:cubicBezTo>
                    <a:cubicBezTo>
                      <a:pt x="53391" y="48605"/>
                      <a:pt x="53701" y="48630"/>
                      <a:pt x="54012" y="48649"/>
                    </a:cubicBezTo>
                    <a:cubicBezTo>
                      <a:pt x="54539" y="48689"/>
                      <a:pt x="55066" y="48728"/>
                      <a:pt x="55594" y="48782"/>
                    </a:cubicBezTo>
                    <a:cubicBezTo>
                      <a:pt x="55668" y="48792"/>
                      <a:pt x="55746" y="48802"/>
                      <a:pt x="55820" y="48807"/>
                    </a:cubicBezTo>
                    <a:cubicBezTo>
                      <a:pt x="57264" y="48960"/>
                      <a:pt x="58704" y="49172"/>
                      <a:pt x="60133" y="49433"/>
                    </a:cubicBezTo>
                    <a:cubicBezTo>
                      <a:pt x="60202" y="49448"/>
                      <a:pt x="60271" y="49453"/>
                      <a:pt x="60345" y="49462"/>
                    </a:cubicBezTo>
                    <a:cubicBezTo>
                      <a:pt x="69965" y="51266"/>
                      <a:pt x="78945" y="55564"/>
                      <a:pt x="86387" y="61927"/>
                    </a:cubicBezTo>
                    <a:cubicBezTo>
                      <a:pt x="90886" y="65767"/>
                      <a:pt x="96484" y="67777"/>
                      <a:pt x="102111" y="67777"/>
                    </a:cubicBezTo>
                    <a:cubicBezTo>
                      <a:pt x="106125" y="67777"/>
                      <a:pt x="110154" y="66754"/>
                      <a:pt x="113809" y="64642"/>
                    </a:cubicBezTo>
                    <a:lnTo>
                      <a:pt x="114420" y="64292"/>
                    </a:lnTo>
                    <a:cubicBezTo>
                      <a:pt x="128816" y="55983"/>
                      <a:pt x="130615" y="35958"/>
                      <a:pt x="117988" y="25140"/>
                    </a:cubicBezTo>
                    <a:cubicBezTo>
                      <a:pt x="102271" y="11685"/>
                      <a:pt x="82523" y="2809"/>
                      <a:pt x="60803" y="572"/>
                    </a:cubicBezTo>
                    <a:cubicBezTo>
                      <a:pt x="60596" y="552"/>
                      <a:pt x="60394" y="532"/>
                      <a:pt x="60192" y="513"/>
                    </a:cubicBezTo>
                    <a:cubicBezTo>
                      <a:pt x="59808" y="473"/>
                      <a:pt x="59423" y="439"/>
                      <a:pt x="59039" y="404"/>
                    </a:cubicBezTo>
                    <a:cubicBezTo>
                      <a:pt x="58531" y="360"/>
                      <a:pt x="58023" y="320"/>
                      <a:pt x="57511" y="281"/>
                    </a:cubicBezTo>
                    <a:lnTo>
                      <a:pt x="57171" y="256"/>
                    </a:lnTo>
                    <a:cubicBezTo>
                      <a:pt x="54739" y="86"/>
                      <a:pt x="52298" y="1"/>
                      <a:pt x="49853" y="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482;p55">
                <a:extLst>
                  <a:ext uri="{FF2B5EF4-FFF2-40B4-BE49-F238E27FC236}">
                    <a16:creationId xmlns:a16="http://schemas.microsoft.com/office/drawing/2014/main" id="{469454F9-6A1C-CF98-ECDE-5967D940EFB0}"/>
                  </a:ext>
                </a:extLst>
              </p:cNvPr>
              <p:cNvSpPr/>
              <p:nvPr/>
            </p:nvSpPr>
            <p:spPr>
              <a:xfrm>
                <a:off x="2565167" y="2090625"/>
                <a:ext cx="327379" cy="312740"/>
              </a:xfrm>
              <a:custGeom>
                <a:avLst/>
                <a:gdLst/>
                <a:ahLst/>
                <a:cxnLst/>
                <a:rect l="l" t="t" r="r" b="b"/>
                <a:pathLst>
                  <a:path w="101908" h="97351" extrusionOk="0">
                    <a:moveTo>
                      <a:pt x="77732" y="1"/>
                    </a:moveTo>
                    <a:cubicBezTo>
                      <a:pt x="75086" y="1"/>
                      <a:pt x="72377" y="446"/>
                      <a:pt x="69690" y="1397"/>
                    </a:cubicBezTo>
                    <a:cubicBezTo>
                      <a:pt x="52607" y="7449"/>
                      <a:pt x="37561" y="17814"/>
                      <a:pt x="25865" y="31175"/>
                    </a:cubicBezTo>
                    <a:cubicBezTo>
                      <a:pt x="25580" y="31476"/>
                      <a:pt x="25299" y="31776"/>
                      <a:pt x="25028" y="32097"/>
                    </a:cubicBezTo>
                    <a:cubicBezTo>
                      <a:pt x="9365" y="50441"/>
                      <a:pt x="646" y="73600"/>
                      <a:pt x="1" y="97350"/>
                    </a:cubicBezTo>
                    <a:lnTo>
                      <a:pt x="48536" y="97350"/>
                    </a:lnTo>
                    <a:cubicBezTo>
                      <a:pt x="49024" y="87503"/>
                      <a:pt x="52085" y="77956"/>
                      <a:pt x="57413" y="69662"/>
                    </a:cubicBezTo>
                    <a:lnTo>
                      <a:pt x="57418" y="69662"/>
                    </a:lnTo>
                    <a:cubicBezTo>
                      <a:pt x="64061" y="59371"/>
                      <a:pt x="73977" y="51382"/>
                      <a:pt x="85697" y="47183"/>
                    </a:cubicBezTo>
                    <a:cubicBezTo>
                      <a:pt x="95382" y="43708"/>
                      <a:pt x="101907" y="34605"/>
                      <a:pt x="101907" y="24310"/>
                    </a:cubicBezTo>
                    <a:cubicBezTo>
                      <a:pt x="101907" y="10473"/>
                      <a:pt x="90570" y="1"/>
                      <a:pt x="77732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4483;p55">
                <a:extLst>
                  <a:ext uri="{FF2B5EF4-FFF2-40B4-BE49-F238E27FC236}">
                    <a16:creationId xmlns:a16="http://schemas.microsoft.com/office/drawing/2014/main" id="{C5A1EADC-F523-2BBB-E386-C50B0897F870}"/>
                  </a:ext>
                </a:extLst>
              </p:cNvPr>
              <p:cNvSpPr/>
              <p:nvPr/>
            </p:nvSpPr>
            <p:spPr>
              <a:xfrm>
                <a:off x="2565073" y="2287538"/>
                <a:ext cx="218572" cy="409555"/>
              </a:xfrm>
              <a:custGeom>
                <a:avLst/>
                <a:gdLst/>
                <a:ahLst/>
                <a:cxnLst/>
                <a:rect l="l" t="t" r="r" b="b"/>
                <a:pathLst>
                  <a:path w="68038" h="127488" extrusionOk="0">
                    <a:moveTo>
                      <a:pt x="25598" y="0"/>
                    </a:moveTo>
                    <a:cubicBezTo>
                      <a:pt x="14413" y="0"/>
                      <a:pt x="3897" y="7831"/>
                      <a:pt x="1695" y="19943"/>
                    </a:cubicBezTo>
                    <a:cubicBezTo>
                      <a:pt x="567" y="26163"/>
                      <a:pt x="0" y="32466"/>
                      <a:pt x="5" y="38785"/>
                    </a:cubicBezTo>
                    <a:cubicBezTo>
                      <a:pt x="5" y="56877"/>
                      <a:pt x="4598" y="73900"/>
                      <a:pt x="12676" y="88745"/>
                    </a:cubicBezTo>
                    <a:lnTo>
                      <a:pt x="12696" y="88735"/>
                    </a:lnTo>
                    <a:cubicBezTo>
                      <a:pt x="13125" y="89533"/>
                      <a:pt x="13568" y="90327"/>
                      <a:pt x="14027" y="91120"/>
                    </a:cubicBezTo>
                    <a:cubicBezTo>
                      <a:pt x="22888" y="106463"/>
                      <a:pt x="35052" y="118705"/>
                      <a:pt x="49093" y="127488"/>
                    </a:cubicBezTo>
                    <a:cubicBezTo>
                      <a:pt x="44721" y="124742"/>
                      <a:pt x="40552" y="121677"/>
                      <a:pt x="36634" y="118316"/>
                    </a:cubicBezTo>
                    <a:cubicBezTo>
                      <a:pt x="24002" y="107503"/>
                      <a:pt x="25801" y="87473"/>
                      <a:pt x="40197" y="79164"/>
                    </a:cubicBezTo>
                    <a:lnTo>
                      <a:pt x="40808" y="78809"/>
                    </a:lnTo>
                    <a:cubicBezTo>
                      <a:pt x="44459" y="76702"/>
                      <a:pt x="48483" y="75681"/>
                      <a:pt x="52492" y="75681"/>
                    </a:cubicBezTo>
                    <a:cubicBezTo>
                      <a:pt x="58042" y="75681"/>
                      <a:pt x="63566" y="77637"/>
                      <a:pt x="68038" y="81377"/>
                    </a:cubicBezTo>
                    <a:cubicBezTo>
                      <a:pt x="63238" y="77256"/>
                      <a:pt x="59172" y="72353"/>
                      <a:pt x="56017" y="66877"/>
                    </a:cubicBezTo>
                    <a:cubicBezTo>
                      <a:pt x="55559" y="66083"/>
                      <a:pt x="55120" y="65280"/>
                      <a:pt x="54706" y="64472"/>
                    </a:cubicBezTo>
                    <a:cubicBezTo>
                      <a:pt x="54647" y="64349"/>
                      <a:pt x="54583" y="64221"/>
                      <a:pt x="54519" y="64092"/>
                    </a:cubicBezTo>
                    <a:cubicBezTo>
                      <a:pt x="54278" y="63619"/>
                      <a:pt x="54046" y="63141"/>
                      <a:pt x="53824" y="62663"/>
                    </a:cubicBezTo>
                    <a:cubicBezTo>
                      <a:pt x="53691" y="62392"/>
                      <a:pt x="53568" y="62116"/>
                      <a:pt x="53440" y="61840"/>
                    </a:cubicBezTo>
                    <a:cubicBezTo>
                      <a:pt x="53169" y="61239"/>
                      <a:pt x="52907" y="60637"/>
                      <a:pt x="52656" y="60031"/>
                    </a:cubicBezTo>
                    <a:cubicBezTo>
                      <a:pt x="52572" y="59824"/>
                      <a:pt x="52493" y="59612"/>
                      <a:pt x="52410" y="59400"/>
                    </a:cubicBezTo>
                    <a:cubicBezTo>
                      <a:pt x="52217" y="58903"/>
                      <a:pt x="52025" y="58400"/>
                      <a:pt x="51843" y="57902"/>
                    </a:cubicBezTo>
                    <a:cubicBezTo>
                      <a:pt x="48437" y="48484"/>
                      <a:pt x="47604" y="38331"/>
                      <a:pt x="49433" y="28484"/>
                    </a:cubicBezTo>
                    <a:cubicBezTo>
                      <a:pt x="51301" y="18459"/>
                      <a:pt x="46515" y="8366"/>
                      <a:pt x="37683" y="3270"/>
                    </a:cubicBezTo>
                    <a:cubicBezTo>
                      <a:pt x="33811" y="1033"/>
                      <a:pt x="29660" y="0"/>
                      <a:pt x="2559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47C22C-6D58-B8D1-A10B-7F0B1274E6EB}"/>
                </a:ext>
              </a:extLst>
            </p:cNvPr>
            <p:cNvSpPr txBox="1"/>
            <p:nvPr/>
          </p:nvSpPr>
          <p:spPr>
            <a:xfrm>
              <a:off x="5316712" y="2112086"/>
              <a:ext cx="845141" cy="1832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20% of energy</a:t>
              </a:r>
              <a:endParaRPr lang="lt-LT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431AF5-3F3A-BA3C-2753-76FB64677700}"/>
              </a:ext>
            </a:extLst>
          </p:cNvPr>
          <p:cNvGrpSpPr/>
          <p:nvPr/>
        </p:nvGrpSpPr>
        <p:grpSpPr>
          <a:xfrm>
            <a:off x="4704252" y="1680706"/>
            <a:ext cx="4296508" cy="2607501"/>
            <a:chOff x="2732931" y="2826765"/>
            <a:chExt cx="4296508" cy="1883782"/>
          </a:xfrm>
        </p:grpSpPr>
        <p:sp>
          <p:nvSpPr>
            <p:cNvPr id="17" name="Google Shape;3875;p53">
              <a:extLst>
                <a:ext uri="{FF2B5EF4-FFF2-40B4-BE49-F238E27FC236}">
                  <a16:creationId xmlns:a16="http://schemas.microsoft.com/office/drawing/2014/main" id="{0E362794-347B-7527-F937-704A8DA029D7}"/>
                </a:ext>
              </a:extLst>
            </p:cNvPr>
            <p:cNvSpPr/>
            <p:nvPr/>
          </p:nvSpPr>
          <p:spPr>
            <a:xfrm>
              <a:off x="4230578" y="4068865"/>
              <a:ext cx="1412180" cy="641682"/>
            </a:xfrm>
            <a:prstGeom prst="roundRect">
              <a:avLst>
                <a:gd name="adj" fmla="val 50000"/>
              </a:avLst>
            </a:prstGeom>
            <a:solidFill>
              <a:srgbClr val="8FC3E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</a:rPr>
                <a:t>225 M EUR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rgbClr val="FFFFFF"/>
                  </a:solidFill>
                </a:rPr>
                <a:t>business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AF037C8-E67E-3A70-61AF-78C0A7FA195A}"/>
                </a:ext>
              </a:extLst>
            </p:cNvPr>
            <p:cNvGrpSpPr/>
            <p:nvPr/>
          </p:nvGrpSpPr>
          <p:grpSpPr>
            <a:xfrm>
              <a:off x="2732931" y="2826765"/>
              <a:ext cx="4296508" cy="1883782"/>
              <a:chOff x="2732931" y="2826765"/>
              <a:chExt cx="4296508" cy="1883782"/>
            </a:xfrm>
          </p:grpSpPr>
          <p:grpSp>
            <p:nvGrpSpPr>
              <p:cNvPr id="19" name="Google Shape;3872;p53">
                <a:extLst>
                  <a:ext uri="{FF2B5EF4-FFF2-40B4-BE49-F238E27FC236}">
                    <a16:creationId xmlns:a16="http://schemas.microsoft.com/office/drawing/2014/main" id="{413A4611-F0C7-872B-5C07-6B6C6B3F2F75}"/>
                  </a:ext>
                </a:extLst>
              </p:cNvPr>
              <p:cNvGrpSpPr/>
              <p:nvPr/>
            </p:nvGrpSpPr>
            <p:grpSpPr>
              <a:xfrm>
                <a:off x="2732931" y="2826765"/>
                <a:ext cx="4296508" cy="1883782"/>
                <a:chOff x="2032647" y="2529299"/>
                <a:chExt cx="5078693" cy="1342201"/>
              </a:xfrm>
            </p:grpSpPr>
            <p:sp>
              <p:nvSpPr>
                <p:cNvPr id="21" name="Google Shape;3873;p53">
                  <a:extLst>
                    <a:ext uri="{FF2B5EF4-FFF2-40B4-BE49-F238E27FC236}">
                      <a16:creationId xmlns:a16="http://schemas.microsoft.com/office/drawing/2014/main" id="{874BE674-745C-B45A-C734-3DFEA5A86927}"/>
                    </a:ext>
                  </a:extLst>
                </p:cNvPr>
                <p:cNvSpPr/>
                <p:nvPr/>
              </p:nvSpPr>
              <p:spPr>
                <a:xfrm>
                  <a:off x="3802943" y="2529299"/>
                  <a:ext cx="1538100" cy="4425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FC3E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FFFFFF"/>
                      </a:solidFill>
                    </a:rPr>
                    <a:t>1 332 M EUR</a:t>
                  </a:r>
                  <a:endParaRPr sz="2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Google Shape;3874;p53">
                  <a:extLst>
                    <a:ext uri="{FF2B5EF4-FFF2-40B4-BE49-F238E27FC236}">
                      <a16:creationId xmlns:a16="http://schemas.microsoft.com/office/drawing/2014/main" id="{C6E25837-A61F-7EF8-0FFB-1BF2AA7482A3}"/>
                    </a:ext>
                  </a:extLst>
                </p:cNvPr>
                <p:cNvSpPr/>
                <p:nvPr/>
              </p:nvSpPr>
              <p:spPr>
                <a:xfrm>
                  <a:off x="5573240" y="3414298"/>
                  <a:ext cx="1538100" cy="457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FC3E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 dirty="0">
                      <a:solidFill>
                        <a:srgbClr val="FFFFFF"/>
                      </a:solidFill>
                    </a:rPr>
                    <a:t>900 M EUR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 dirty="0">
                      <a:solidFill>
                        <a:srgbClr val="FFFFFF"/>
                      </a:solidFill>
                    </a:rPr>
                    <a:t>residential</a:t>
                  </a:r>
                  <a:endParaRPr sz="15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Google Shape;3875;p53">
                  <a:extLst>
                    <a:ext uri="{FF2B5EF4-FFF2-40B4-BE49-F238E27FC236}">
                      <a16:creationId xmlns:a16="http://schemas.microsoft.com/office/drawing/2014/main" id="{77002CBA-0C4E-54BB-8E4A-3E4696D6F246}"/>
                    </a:ext>
                  </a:extLst>
                </p:cNvPr>
                <p:cNvSpPr/>
                <p:nvPr/>
              </p:nvSpPr>
              <p:spPr>
                <a:xfrm>
                  <a:off x="2032647" y="3414298"/>
                  <a:ext cx="1674123" cy="457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FC3E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700" dirty="0">
                      <a:solidFill>
                        <a:srgbClr val="FFFFFF"/>
                      </a:solidFill>
                    </a:rPr>
                    <a:t>207 M EUR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700" dirty="0">
                      <a:solidFill>
                        <a:srgbClr val="FFFFFF"/>
                      </a:solidFill>
                    </a:rPr>
                    <a:t>public sector</a:t>
                  </a:r>
                  <a:endParaRPr sz="17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5" name="Google Shape;3880;p53">
                  <a:extLst>
                    <a:ext uri="{FF2B5EF4-FFF2-40B4-BE49-F238E27FC236}">
                      <a16:creationId xmlns:a16="http://schemas.microsoft.com/office/drawing/2014/main" id="{B2ED6D8A-67B9-1E21-7406-4A1074D15E73}"/>
                    </a:ext>
                  </a:extLst>
                </p:cNvPr>
                <p:cNvCxnSpPr>
                  <a:cxnSpLocks/>
                  <a:stCxn id="21" idx="2"/>
                  <a:endCxn id="23" idx="0"/>
                </p:cNvCxnSpPr>
                <p:nvPr/>
              </p:nvCxnSpPr>
              <p:spPr>
                <a:xfrm rot="16200000" flipH="1">
                  <a:off x="5235893" y="2307900"/>
                  <a:ext cx="442498" cy="1770298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7" name="Google Shape;3881;p53">
                  <a:extLst>
                    <a:ext uri="{FF2B5EF4-FFF2-40B4-BE49-F238E27FC236}">
                      <a16:creationId xmlns:a16="http://schemas.microsoft.com/office/drawing/2014/main" id="{B7E43E94-7D24-1CF9-D518-E8B4D139F6EE}"/>
                    </a:ext>
                  </a:extLst>
                </p:cNvPr>
                <p:cNvCxnSpPr>
                  <a:cxnSpLocks/>
                  <a:stCxn id="24" idx="0"/>
                  <a:endCxn id="21" idx="2"/>
                </p:cNvCxnSpPr>
                <p:nvPr/>
              </p:nvCxnSpPr>
              <p:spPr>
                <a:xfrm rot="5400000" flipH="1" flipV="1">
                  <a:off x="3499601" y="2341908"/>
                  <a:ext cx="442498" cy="1702284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64D6F47-BB81-0353-1C2B-C04EB392F1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1184" y="3764701"/>
                <a:ext cx="489" cy="304162"/>
              </a:xfrm>
              <a:prstGeom prst="line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CB996F7-36BC-EA89-C641-B7ED0D51A05A}"/>
              </a:ext>
            </a:extLst>
          </p:cNvPr>
          <p:cNvSpPr txBox="1"/>
          <p:nvPr/>
        </p:nvSpPr>
        <p:spPr>
          <a:xfrm>
            <a:off x="4704252" y="1294114"/>
            <a:ext cx="4362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Eur allocation for the implementation in 2021-2027: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7794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13A931-E6E5-2096-DAF9-8EEE845CEF1B}"/>
              </a:ext>
            </a:extLst>
          </p:cNvPr>
          <p:cNvSpPr txBox="1"/>
          <p:nvPr/>
        </p:nvSpPr>
        <p:spPr>
          <a:xfrm>
            <a:off x="397495" y="29505"/>
            <a:ext cx="86930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GB" sz="2250" b="1" dirty="0">
                <a:solidFill>
                  <a:schemeClr val="bg1"/>
                </a:solidFill>
                <a:latin typeface="Calibri" panose="020F0502020204030204"/>
              </a:rPr>
              <a:t>GOVERNMENT SAVINGS PLAN (2)</a:t>
            </a: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719FB82B-49C3-64D5-AE48-03423DE160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3" y="4561681"/>
            <a:ext cx="1425231" cy="55707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6C2E0D8-5CE3-1A46-FF3B-62DFEAD7028F}"/>
              </a:ext>
            </a:extLst>
          </p:cNvPr>
          <p:cNvSpPr txBox="1"/>
          <p:nvPr/>
        </p:nvSpPr>
        <p:spPr>
          <a:xfrm>
            <a:off x="671451" y="763536"/>
            <a:ext cx="5045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GB" b="1" dirty="0">
                <a:latin typeface="Calibri" panose="020F0502020204030204"/>
              </a:rPr>
              <a:t>Public sector exemplary energy saving measures:</a:t>
            </a:r>
            <a:endParaRPr lang="en-GB" dirty="0">
              <a:latin typeface="Calibri" panose="020F0502020204030204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4D9E803-897A-166A-B4E2-734CA4E6DE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57" y="1011824"/>
            <a:ext cx="7825197" cy="39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13A931-E6E5-2096-DAF9-8EEE845CEF1B}"/>
              </a:ext>
            </a:extLst>
          </p:cNvPr>
          <p:cNvSpPr txBox="1"/>
          <p:nvPr/>
        </p:nvSpPr>
        <p:spPr>
          <a:xfrm>
            <a:off x="397495" y="29505"/>
            <a:ext cx="86930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GB" sz="2250" b="1" dirty="0">
                <a:solidFill>
                  <a:schemeClr val="bg1"/>
                </a:solidFill>
                <a:latin typeface="Calibri" panose="020F0502020204030204"/>
              </a:rPr>
              <a:t>IMPLEMENTATION OF GOVERNMENT SAVINGS PLAN (1)</a:t>
            </a: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719FB82B-49C3-64D5-AE48-03423DE160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3" y="4561681"/>
            <a:ext cx="1425231" cy="557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49B39-D71C-729D-F3E8-BC2B1EB7B3DA}"/>
              </a:ext>
            </a:extLst>
          </p:cNvPr>
          <p:cNvSpPr txBox="1"/>
          <p:nvPr/>
        </p:nvSpPr>
        <p:spPr>
          <a:xfrm>
            <a:off x="397495" y="1005225"/>
            <a:ext cx="82217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In the implementation of Savings plan</a:t>
            </a:r>
            <a:r>
              <a:rPr lang="lt-LT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agreements on energy saving were concluded between the Ministry of Energy and state/municipally owned enterprises</a:t>
            </a:r>
            <a:r>
              <a:rPr lang="lt-LT" sz="15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128588" indent="-128588" algn="just" defTabSz="685800">
              <a:buFont typeface="Arial" panose="020B0604020202020204" pitchFamily="34" charset="0"/>
              <a:buChar char="•"/>
            </a:pPr>
            <a:r>
              <a:rPr lang="lt-LT" sz="1500" b="1" dirty="0">
                <a:solidFill>
                  <a:srgbClr val="4472C4">
                    <a:lumMod val="60000"/>
                    <a:lumOff val="40000"/>
                  </a:srgbClr>
                </a:solidFill>
                <a:latin typeface="Calibri" panose="020F0502020204030204"/>
              </a:rPr>
              <a:t>33</a:t>
            </a:r>
            <a:r>
              <a:rPr lang="lt-LT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agreements are already in place:</a:t>
            </a:r>
            <a:endParaRPr lang="lt-LT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01AD46-A57A-9FB2-B0BB-59F047597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553209"/>
              </p:ext>
            </p:extLst>
          </p:nvPr>
        </p:nvGraphicFramePr>
        <p:xfrm>
          <a:off x="-55729" y="1479793"/>
          <a:ext cx="4407336" cy="281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551A-6FC4-07AE-C8F9-DB974B312E29}"/>
              </a:ext>
            </a:extLst>
          </p:cNvPr>
          <p:cNvGrpSpPr/>
          <p:nvPr/>
        </p:nvGrpSpPr>
        <p:grpSpPr>
          <a:xfrm>
            <a:off x="4361972" y="1619250"/>
            <a:ext cx="4498762" cy="2381250"/>
            <a:chOff x="3429004" y="1571625"/>
            <a:chExt cx="4859321" cy="2381250"/>
          </a:xfrm>
        </p:grpSpPr>
        <p:grpSp>
          <p:nvGrpSpPr>
            <p:cNvPr id="8" name="Google Shape;3898;p53">
              <a:extLst>
                <a:ext uri="{FF2B5EF4-FFF2-40B4-BE49-F238E27FC236}">
                  <a16:creationId xmlns:a16="http://schemas.microsoft.com/office/drawing/2014/main" id="{311D9ABE-7349-D3A8-72B6-F23035CC5A8C}"/>
                </a:ext>
              </a:extLst>
            </p:cNvPr>
            <p:cNvGrpSpPr/>
            <p:nvPr/>
          </p:nvGrpSpPr>
          <p:grpSpPr>
            <a:xfrm>
              <a:off x="3429004" y="2771771"/>
              <a:ext cx="4859321" cy="1181104"/>
              <a:chOff x="6777990" y="3874492"/>
              <a:chExt cx="1646914" cy="356239"/>
            </a:xfrm>
          </p:grpSpPr>
          <p:sp>
            <p:nvSpPr>
              <p:cNvPr id="21" name="Google Shape;3901;p53">
                <a:extLst>
                  <a:ext uri="{FF2B5EF4-FFF2-40B4-BE49-F238E27FC236}">
                    <a16:creationId xmlns:a16="http://schemas.microsoft.com/office/drawing/2014/main" id="{D92653E1-DD90-DC46-9FD4-B94F6EC02178}"/>
                  </a:ext>
                </a:extLst>
              </p:cNvPr>
              <p:cNvSpPr/>
              <p:nvPr/>
            </p:nvSpPr>
            <p:spPr>
              <a:xfrm>
                <a:off x="6777990" y="3874492"/>
                <a:ext cx="411129" cy="356236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8FC3EA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700" dirty="0">
                    <a:solidFill>
                      <a:schemeClr val="bg1"/>
                    </a:solidFill>
                    <a:latin typeface="Calibri" panose="020F0502020204030204"/>
                  </a:rPr>
                  <a:t>Avg.</a:t>
                </a:r>
                <a:r>
                  <a:rPr lang="lt-LT" sz="17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US" sz="1700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algn="ctr"/>
                <a:r>
                  <a:rPr lang="en-US" sz="1700" b="1" dirty="0">
                    <a:solidFill>
                      <a:schemeClr val="bg1"/>
                    </a:solidFill>
                    <a:latin typeface="Calibri" panose="020F0502020204030204"/>
                  </a:rPr>
                  <a:t>68</a:t>
                </a:r>
                <a:r>
                  <a:rPr lang="lt-LT" sz="1700" b="1" dirty="0">
                    <a:solidFill>
                      <a:schemeClr val="bg1"/>
                    </a:solidFill>
                    <a:latin typeface="Calibri" panose="020F0502020204030204"/>
                  </a:rPr>
                  <a:t> GWh</a:t>
                </a:r>
                <a:r>
                  <a:rPr lang="lt-LT" sz="17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US" sz="1700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algn="ctr"/>
                <a:r>
                  <a:rPr lang="en-US" sz="1700" dirty="0">
                    <a:solidFill>
                      <a:schemeClr val="bg1"/>
                    </a:solidFill>
                    <a:latin typeface="Calibri" panose="020F0502020204030204"/>
                  </a:rPr>
                  <a:t>of energy</a:t>
                </a:r>
                <a:endParaRPr lang="lt-LT" sz="17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Google Shape;3904;p53">
                <a:extLst>
                  <a:ext uri="{FF2B5EF4-FFF2-40B4-BE49-F238E27FC236}">
                    <a16:creationId xmlns:a16="http://schemas.microsoft.com/office/drawing/2014/main" id="{7094AA11-83C5-DB76-3BEC-C61B9271DA6E}"/>
                  </a:ext>
                </a:extLst>
              </p:cNvPr>
              <p:cNvSpPr/>
              <p:nvPr/>
            </p:nvSpPr>
            <p:spPr>
              <a:xfrm>
                <a:off x="7188425" y="3874492"/>
                <a:ext cx="411123" cy="356238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8FC3EA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Calibri" panose="020F0502020204030204"/>
                  </a:rPr>
                  <a:t>Up to</a:t>
                </a:r>
                <a:r>
                  <a:rPr lang="lt-LT" sz="18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US" sz="1800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/>
                  </a:rPr>
                  <a:t>20-</a:t>
                </a:r>
                <a:r>
                  <a:rPr lang="lt-LT" sz="1800" b="1" dirty="0">
                    <a:solidFill>
                      <a:schemeClr val="bg1"/>
                    </a:solidFill>
                    <a:latin typeface="Calibri" panose="020F0502020204030204"/>
                  </a:rPr>
                  <a:t>33 </a:t>
                </a:r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/>
                  </a:rPr>
                  <a:t>M </a:t>
                </a:r>
                <a:r>
                  <a:rPr lang="lt-LT" sz="1800" b="1" dirty="0">
                    <a:solidFill>
                      <a:schemeClr val="bg1"/>
                    </a:solidFill>
                    <a:latin typeface="Calibri" panose="020F0502020204030204"/>
                  </a:rPr>
                  <a:t>Eur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Google Shape;3907;p53">
                <a:extLst>
                  <a:ext uri="{FF2B5EF4-FFF2-40B4-BE49-F238E27FC236}">
                    <a16:creationId xmlns:a16="http://schemas.microsoft.com/office/drawing/2014/main" id="{E1D9D21D-9CE8-87F4-CB2F-613814F493BD}"/>
                  </a:ext>
                </a:extLst>
              </p:cNvPr>
              <p:cNvSpPr/>
              <p:nvPr/>
            </p:nvSpPr>
            <p:spPr>
              <a:xfrm>
                <a:off x="7603341" y="3874492"/>
                <a:ext cx="411474" cy="356236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8FC3EA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700" dirty="0">
                    <a:solidFill>
                      <a:schemeClr val="bg1"/>
                    </a:solidFill>
                    <a:latin typeface="Calibri" panose="020F0502020204030204"/>
                  </a:rPr>
                  <a:t>Up to</a:t>
                </a:r>
                <a:r>
                  <a:rPr lang="lt-LT" sz="17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US" sz="1700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algn="ctr"/>
                <a:r>
                  <a:rPr lang="lt-LT" sz="1700" b="1" dirty="0">
                    <a:solidFill>
                      <a:schemeClr val="bg1"/>
                    </a:solidFill>
                    <a:latin typeface="Calibri" panose="020F0502020204030204"/>
                  </a:rPr>
                  <a:t>3</a:t>
                </a:r>
                <a:r>
                  <a:rPr lang="en-US" sz="1700" b="1" dirty="0">
                    <a:solidFill>
                      <a:schemeClr val="bg1"/>
                    </a:solidFill>
                    <a:latin typeface="Calibri" panose="020F0502020204030204"/>
                  </a:rPr>
                  <a:t>.</a:t>
                </a:r>
                <a:r>
                  <a:rPr lang="lt-LT" sz="1700" b="1" dirty="0">
                    <a:solidFill>
                      <a:schemeClr val="bg1"/>
                    </a:solidFill>
                    <a:latin typeface="Calibri" panose="020F0502020204030204"/>
                  </a:rPr>
                  <a:t>7</a:t>
                </a:r>
                <a:r>
                  <a:rPr lang="en-US" sz="1700" b="1" dirty="0">
                    <a:solidFill>
                      <a:schemeClr val="bg1"/>
                    </a:solidFill>
                    <a:latin typeface="Calibri" panose="020F0502020204030204"/>
                  </a:rPr>
                  <a:t>5</a:t>
                </a:r>
                <a:r>
                  <a:rPr lang="lt-LT" sz="1700" b="1" dirty="0">
                    <a:solidFill>
                      <a:schemeClr val="bg1"/>
                    </a:solidFill>
                    <a:latin typeface="Calibri" panose="020F0502020204030204"/>
                  </a:rPr>
                  <a:t> TWh</a:t>
                </a:r>
                <a:r>
                  <a:rPr lang="lt-LT" sz="17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r>
                  <a:rPr lang="en-US" sz="1700" dirty="0">
                    <a:solidFill>
                      <a:schemeClr val="bg1"/>
                    </a:solidFill>
                    <a:latin typeface="Calibri" panose="020F0502020204030204"/>
                  </a:rPr>
                  <a:t>of energy</a:t>
                </a:r>
                <a:endParaRPr lang="lt-LT" sz="17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Google Shape;3910;p53">
                <a:extLst>
                  <a:ext uri="{FF2B5EF4-FFF2-40B4-BE49-F238E27FC236}">
                    <a16:creationId xmlns:a16="http://schemas.microsoft.com/office/drawing/2014/main" id="{54354FB8-D4AC-4493-772F-D7481BB108F4}"/>
                  </a:ext>
                </a:extLst>
              </p:cNvPr>
              <p:cNvSpPr/>
              <p:nvPr/>
            </p:nvSpPr>
            <p:spPr>
              <a:xfrm>
                <a:off x="8013775" y="3874493"/>
                <a:ext cx="411129" cy="356238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8FC3EA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Calibri" panose="020F0502020204030204"/>
                  </a:rPr>
                  <a:t>Up to</a:t>
                </a:r>
                <a:r>
                  <a:rPr lang="lt-LT" sz="1800" dirty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US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/>
                  </a:rPr>
                  <a:t>0.7-</a:t>
                </a:r>
                <a:r>
                  <a:rPr lang="lt-LT" sz="1800" b="1" dirty="0">
                    <a:solidFill>
                      <a:schemeClr val="bg1"/>
                    </a:solidFill>
                    <a:latin typeface="Calibri" panose="020F0502020204030204"/>
                  </a:rPr>
                  <a:t>1</a:t>
                </a:r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/>
                  </a:rPr>
                  <a:t>.</a:t>
                </a:r>
                <a:r>
                  <a:rPr lang="lt-LT" sz="1800" b="1" dirty="0">
                    <a:solidFill>
                      <a:schemeClr val="bg1"/>
                    </a:solidFill>
                    <a:latin typeface="Calibri" panose="020F0502020204030204"/>
                  </a:rPr>
                  <a:t>2 </a:t>
                </a:r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/>
                  </a:rPr>
                  <a:t>B</a:t>
                </a:r>
                <a:r>
                  <a:rPr lang="lt-LT" sz="1800" b="1" dirty="0">
                    <a:solidFill>
                      <a:schemeClr val="bg1"/>
                    </a:solidFill>
                    <a:latin typeface="Calibri" panose="020F0502020204030204"/>
                  </a:rPr>
                  <a:t> Eur</a:t>
                </a:r>
                <a:endParaRPr lang="lt-LT" sz="10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" name="Google Shape;3901;p53">
              <a:extLst>
                <a:ext uri="{FF2B5EF4-FFF2-40B4-BE49-F238E27FC236}">
                  <a16:creationId xmlns:a16="http://schemas.microsoft.com/office/drawing/2014/main" id="{9BBEBC63-5F49-29C9-EA90-94CF48164E5C}"/>
                </a:ext>
              </a:extLst>
            </p:cNvPr>
            <p:cNvSpPr/>
            <p:nvPr/>
          </p:nvSpPr>
          <p:spPr>
            <a:xfrm>
              <a:off x="4038600" y="1571625"/>
              <a:ext cx="1213061" cy="1181094"/>
            </a:xfrm>
            <a:custGeom>
              <a:avLst/>
              <a:gdLst/>
              <a:ahLst/>
              <a:cxnLst/>
              <a:rect l="l" t="t" r="r" b="b"/>
              <a:pathLst>
                <a:path w="69272" h="60023" extrusionOk="0">
                  <a:moveTo>
                    <a:pt x="17333" y="0"/>
                  </a:moveTo>
                  <a:lnTo>
                    <a:pt x="0" y="30011"/>
                  </a:lnTo>
                  <a:lnTo>
                    <a:pt x="17333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rgbClr val="8FC3EA"/>
            </a:solidFill>
            <a:ln w="19050" cap="flat" cmpd="sng">
              <a:solidFill>
                <a:srgbClr val="A5B7C5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Annually</a:t>
              </a:r>
            </a:p>
          </p:txBody>
        </p:sp>
        <p:sp>
          <p:nvSpPr>
            <p:cNvPr id="23" name="Google Shape;3901;p53">
              <a:extLst>
                <a:ext uri="{FF2B5EF4-FFF2-40B4-BE49-F238E27FC236}">
                  <a16:creationId xmlns:a16="http://schemas.microsoft.com/office/drawing/2014/main" id="{CB0A23E8-1922-79F3-9E88-A1116617F946}"/>
                </a:ext>
              </a:extLst>
            </p:cNvPr>
            <p:cNvSpPr/>
            <p:nvPr/>
          </p:nvSpPr>
          <p:spPr>
            <a:xfrm>
              <a:off x="6467475" y="1581150"/>
              <a:ext cx="1213061" cy="1181094"/>
            </a:xfrm>
            <a:custGeom>
              <a:avLst/>
              <a:gdLst/>
              <a:ahLst/>
              <a:cxnLst/>
              <a:rect l="l" t="t" r="r" b="b"/>
              <a:pathLst>
                <a:path w="69272" h="60023" extrusionOk="0">
                  <a:moveTo>
                    <a:pt x="17333" y="0"/>
                  </a:moveTo>
                  <a:lnTo>
                    <a:pt x="0" y="30011"/>
                  </a:lnTo>
                  <a:lnTo>
                    <a:pt x="17333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rgbClr val="8FC3EA"/>
            </a:solidFill>
            <a:ln w="19050" cap="flat" cmpd="sng">
              <a:solidFill>
                <a:srgbClr val="A5B7C5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Up to 2030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0ECBBD-40A1-F7D5-01ED-98A37556B704}"/>
              </a:ext>
            </a:extLst>
          </p:cNvPr>
          <p:cNvSpPr txBox="1"/>
          <p:nvPr/>
        </p:nvSpPr>
        <p:spPr>
          <a:xfrm>
            <a:off x="6067476" y="1475019"/>
            <a:ext cx="121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Savings</a:t>
            </a:r>
            <a:endParaRPr lang="lt-LT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4C4C8-DAB0-FB79-02F8-A8BEC35304CF}"/>
              </a:ext>
            </a:extLst>
          </p:cNvPr>
          <p:cNvSpPr txBox="1"/>
          <p:nvPr/>
        </p:nvSpPr>
        <p:spPr>
          <a:xfrm>
            <a:off x="20797" y="3989175"/>
            <a:ext cx="296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Lithuanian Energy Agency</a:t>
            </a:r>
            <a:r>
              <a:rPr lang="lt-LT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68D9F-AB0D-8201-32F5-848E1F649E65}"/>
              </a:ext>
            </a:extLst>
          </p:cNvPr>
          <p:cNvSpPr txBox="1"/>
          <p:nvPr/>
        </p:nvSpPr>
        <p:spPr>
          <a:xfrm>
            <a:off x="2782820" y="4029016"/>
            <a:ext cx="5921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 also prepared </a:t>
            </a:r>
            <a:r>
              <a:rPr lang="en-GB" sz="1500" kern="1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Energy Savings Guidelines</a:t>
            </a:r>
            <a:r>
              <a:rPr lang="en-GB" sz="1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which are primarily intended for residents and refer to behavioural change measures/actions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has established Energy Efficiency Competence Centre, which advise end-users on energy efficiency.</a:t>
            </a:r>
          </a:p>
          <a:p>
            <a:endParaRPr lang="en-GB" sz="15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lt-LT" sz="1500" dirty="0"/>
          </a:p>
        </p:txBody>
      </p:sp>
    </p:spTree>
    <p:extLst>
      <p:ext uri="{BB962C8B-B14F-4D97-AF65-F5344CB8AC3E}">
        <p14:creationId xmlns:p14="http://schemas.microsoft.com/office/powerpoint/2010/main" val="1611759436"/>
      </p:ext>
    </p:extLst>
  </p:cSld>
  <p:clrMapOvr>
    <a:masterClrMapping/>
  </p:clrMapOvr>
</p:sld>
</file>

<file path=ppt/theme/theme1.xml><?xml version="1.0" encoding="utf-8"?>
<a:theme xmlns:a="http://schemas.openxmlformats.org/drawingml/2006/main" name="ENMIN_n">
  <a:themeElements>
    <a:clrScheme name="Custom 45">
      <a:dk1>
        <a:srgbClr val="4D4D4D"/>
      </a:dk1>
      <a:lt1>
        <a:srgbClr val="FFFFFF"/>
      </a:lt1>
      <a:dk2>
        <a:srgbClr val="FFFFFF"/>
      </a:dk2>
      <a:lt2>
        <a:srgbClr val="8FC3EA"/>
      </a:lt2>
      <a:accent1>
        <a:srgbClr val="A5A5A5"/>
      </a:accent1>
      <a:accent2>
        <a:srgbClr val="BFD730"/>
      </a:accent2>
      <a:accent3>
        <a:srgbClr val="8FC3EA"/>
      </a:accent3>
      <a:accent4>
        <a:srgbClr val="FFC000"/>
      </a:accent4>
      <a:accent5>
        <a:srgbClr val="C00000"/>
      </a:accent5>
      <a:accent6>
        <a:srgbClr val="D0108C"/>
      </a:accent6>
      <a:hlink>
        <a:srgbClr val="BFD730"/>
      </a:hlink>
      <a:folHlink>
        <a:srgbClr val="FFC000"/>
      </a:folHlink>
    </a:clrScheme>
    <a:fontScheme name="Custom 1">
      <a:majorFont>
        <a:latin typeface="Foco"/>
        <a:ea typeface=""/>
        <a:cs typeface=""/>
      </a:majorFont>
      <a:minorFont>
        <a:latin typeface="Foc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MIN_n" id="{A031D736-26D4-44BF-8456-364565BE05F1}" vid="{78210628-F12B-4206-A3E4-EE97BA514ACE}"/>
    </a:ext>
  </a:extLst>
</a:theme>
</file>

<file path=ppt/theme/theme2.xml><?xml version="1.0" encoding="utf-8"?>
<a:theme xmlns:a="http://schemas.openxmlformats.org/drawingml/2006/main" name="Energetikos1">
  <a:themeElements>
    <a:clrScheme name="Custom 41">
      <a:dk1>
        <a:srgbClr val="4D4D4D"/>
      </a:dk1>
      <a:lt1>
        <a:srgbClr val="FFFFFF"/>
      </a:lt1>
      <a:dk2>
        <a:srgbClr val="FFFFFF"/>
      </a:dk2>
      <a:lt2>
        <a:srgbClr val="8FC3EA"/>
      </a:lt2>
      <a:accent1>
        <a:srgbClr val="949494"/>
      </a:accent1>
      <a:accent2>
        <a:srgbClr val="BFD730"/>
      </a:accent2>
      <a:accent3>
        <a:srgbClr val="8FC3EA"/>
      </a:accent3>
      <a:accent4>
        <a:srgbClr val="FFC000"/>
      </a:accent4>
      <a:accent5>
        <a:srgbClr val="C00000"/>
      </a:accent5>
      <a:accent6>
        <a:srgbClr val="D0108C"/>
      </a:accent6>
      <a:hlink>
        <a:srgbClr val="BFD730"/>
      </a:hlink>
      <a:folHlink>
        <a:srgbClr val="FFC000"/>
      </a:folHlink>
    </a:clrScheme>
    <a:fontScheme name="Custom 1">
      <a:majorFont>
        <a:latin typeface="Foco"/>
        <a:ea typeface=""/>
        <a:cs typeface=""/>
      </a:majorFont>
      <a:minorFont>
        <a:latin typeface="Foc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etikos1" id="{29429016-11C3-4989-8D1C-13EBC6C01ACB}" vid="{2F4B0B70-B342-49F6-8F24-1CC76C55FD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f555a3-b848-4bea-9c8d-34a4da0e4343" xsi:nil="true"/>
    <lcf76f155ced4ddcb4097134ff3c332f xmlns="57fe772f-00cf-4dad-b0cb-913608da9119">
      <Terms xmlns="http://schemas.microsoft.com/office/infopath/2007/PartnerControls"/>
    </lcf76f155ced4ddcb4097134ff3c332f>
    <SharedWithUsers xmlns="c5f555a3-b848-4bea-9c8d-34a4da0e4343">
      <UserInfo>
        <DisplayName>Mindaugas Stonkus</DisplayName>
        <AccountId>86</AccountId>
        <AccountType/>
      </UserInfo>
      <UserInfo>
        <DisplayName>Linas Bagdonavičius</DisplayName>
        <AccountId>75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88B82-D969-416E-B71C-116D88510139}">
  <ds:schemaRefs>
    <ds:schemaRef ds:uri="0923b218-0f9e-43cd-be6f-01374eb3c24a"/>
    <ds:schemaRef ds:uri="f342d7bc-d160-4551-b9ef-b032839a489c"/>
    <ds:schemaRef ds:uri="http://schemas.microsoft.com/office/2006/metadata/properties"/>
    <ds:schemaRef ds:uri="http://schemas.microsoft.com/office/infopath/2007/PartnerControls"/>
    <ds:schemaRef ds:uri="c5f555a3-b848-4bea-9c8d-34a4da0e4343"/>
    <ds:schemaRef ds:uri="57fe772f-00cf-4dad-b0cb-913608da9119"/>
  </ds:schemaRefs>
</ds:datastoreItem>
</file>

<file path=customXml/itemProps2.xml><?xml version="1.0" encoding="utf-8"?>
<ds:datastoreItem xmlns:ds="http://schemas.openxmlformats.org/officeDocument/2006/customXml" ds:itemID="{1508D7FD-60AE-4316-8B91-627689FD1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E23F1-5014-46F2-AD89-881D3B6A65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ENMIN_n</Template>
  <TotalTime>0</TotalTime>
  <Words>1289</Words>
  <Application>Microsoft Office PowerPoint</Application>
  <PresentationFormat>Benutzerdefiniert</PresentationFormat>
  <Paragraphs>188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Foco</vt:lpstr>
      <vt:lpstr>Foco Light</vt:lpstr>
      <vt:lpstr>Segoe UI Web (West European)</vt:lpstr>
      <vt:lpstr>Symbol</vt:lpstr>
      <vt:lpstr>Times New Roman</vt:lpstr>
      <vt:lpstr>Wingdings</vt:lpstr>
      <vt:lpstr>ENMIN_n</vt:lpstr>
      <vt:lpstr>Energetikos1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Kęstutis Šukvietis</dc:creator>
  <cp:lastModifiedBy>Jan Geiss</cp:lastModifiedBy>
  <cp:revision>6</cp:revision>
  <cp:lastPrinted>2022-11-30T13:12:49Z</cp:lastPrinted>
  <dcterms:created xsi:type="dcterms:W3CDTF">2022-11-21T13:33:55Z</dcterms:created>
  <dcterms:modified xsi:type="dcterms:W3CDTF">2024-04-28T14:48:34Z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0x0101006D407E296A106948A0E3F0F54127E0C7</vt:lpwstr>
  </property>
  <property fmtid="{D5CDD505-2E9C-101B-9397-08002B2CF9AE}" pid="3" name="MediaServiceImageTags">
    <vt:lpwstr/>
  </property>
</Properties>
</file>